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90E22-ACBF-4794-B9B8-8039C8712812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51515-F2BD-42B4-8D71-3FA0FCED817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108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sl-SI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664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3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63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969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506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772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989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19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4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47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639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24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977B-76A3-4EEA-8E54-9161E7BA3473}" type="datetimeFigureOut">
              <a:rPr lang="sl-SI" smtClean="0"/>
              <a:t>3. 01. 2019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AA461-060B-49F3-B4A7-6FBC084471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777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523520" y="1122240"/>
            <a:ext cx="9143040" cy="238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b"/>
          <a:lstStyle/>
          <a:p>
            <a:pPr defTabSz="1219170">
              <a:defRPr/>
            </a:pPr>
            <a:endParaRPr lang="sl-SI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defTabSz="1219170">
              <a:defRPr/>
            </a:pPr>
            <a:endParaRPr lang="sl-SI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2411520" y="4032000"/>
            <a:ext cx="6804480" cy="81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 defTabSz="1219170">
              <a:defRPr/>
            </a:pPr>
            <a:r>
              <a:rPr lang="sl-SI" sz="2667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ABC animiranega filma – A</a:t>
            </a:r>
          </a:p>
          <a:p>
            <a:pPr defTabSz="1219170">
              <a:defRPr/>
            </a:pPr>
            <a:r>
              <a:rPr lang="sl-SI" sz="2667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Zgodovina slovenskega animiranega filma</a:t>
            </a:r>
            <a:endParaRPr lang="sl-SI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defTabSz="1219170">
              <a:defRPr/>
            </a:pPr>
            <a:endParaRPr lang="sl-SI" sz="21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defTabSz="1219170">
              <a:defRPr/>
            </a:pPr>
            <a:r>
              <a:rPr lang="sl-SI" sz="213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Predavatelj: Igor Prassel</a:t>
            </a:r>
          </a:p>
        </p:txBody>
      </p:sp>
      <p:pic>
        <p:nvPicPr>
          <p:cNvPr id="79" name="Slika 4"/>
          <p:cNvPicPr/>
          <p:nvPr/>
        </p:nvPicPr>
        <p:blipFill>
          <a:blip r:embed="rId3"/>
          <a:stretch/>
        </p:blipFill>
        <p:spPr>
          <a:xfrm>
            <a:off x="1742174" y="5824080"/>
            <a:ext cx="2319840" cy="718560"/>
          </a:xfrm>
          <a:prstGeom prst="rect">
            <a:avLst/>
          </a:prstGeom>
          <a:ln>
            <a:noFill/>
          </a:ln>
        </p:spPr>
      </p:pic>
      <p:pic>
        <p:nvPicPr>
          <p:cNvPr id="80" name="Slika 5"/>
          <p:cNvPicPr/>
          <p:nvPr/>
        </p:nvPicPr>
        <p:blipFill>
          <a:blip r:embed="rId4"/>
          <a:stretch/>
        </p:blipFill>
        <p:spPr>
          <a:xfrm>
            <a:off x="7524480" y="5824080"/>
            <a:ext cx="1578720" cy="762720"/>
          </a:xfrm>
          <a:prstGeom prst="rect">
            <a:avLst/>
          </a:prstGeom>
          <a:ln>
            <a:noFill/>
          </a:ln>
        </p:spPr>
      </p:pic>
      <p:pic>
        <p:nvPicPr>
          <p:cNvPr id="81" name="Slika 6"/>
          <p:cNvPicPr/>
          <p:nvPr/>
        </p:nvPicPr>
        <p:blipFill>
          <a:blip r:embed="rId5"/>
          <a:stretch/>
        </p:blipFill>
        <p:spPr>
          <a:xfrm>
            <a:off x="4389120" y="6017292"/>
            <a:ext cx="1424640" cy="350400"/>
          </a:xfrm>
          <a:prstGeom prst="rect">
            <a:avLst/>
          </a:prstGeom>
          <a:ln>
            <a:noFill/>
          </a:ln>
        </p:spPr>
      </p:pic>
      <p:pic>
        <p:nvPicPr>
          <p:cNvPr id="82" name="Picture 3"/>
          <p:cNvPicPr/>
          <p:nvPr/>
        </p:nvPicPr>
        <p:blipFill>
          <a:blip r:embed="rId6"/>
          <a:stretch/>
        </p:blipFill>
        <p:spPr>
          <a:xfrm>
            <a:off x="6433680" y="5875452"/>
            <a:ext cx="470880" cy="634080"/>
          </a:xfrm>
          <a:prstGeom prst="rect">
            <a:avLst/>
          </a:prstGeom>
          <a:ln>
            <a:noFill/>
          </a:ln>
        </p:spPr>
      </p:pic>
      <p:pic>
        <p:nvPicPr>
          <p:cNvPr id="83" name="Slika 12"/>
          <p:cNvPicPr/>
          <p:nvPr/>
        </p:nvPicPr>
        <p:blipFill>
          <a:blip r:embed="rId7"/>
          <a:stretch/>
        </p:blipFill>
        <p:spPr>
          <a:xfrm>
            <a:off x="3074400" y="441120"/>
            <a:ext cx="6562080" cy="3657120"/>
          </a:xfrm>
          <a:prstGeom prst="rect">
            <a:avLst/>
          </a:prstGeom>
          <a:ln>
            <a:noFill/>
          </a:ln>
        </p:spPr>
      </p:pic>
      <p:sp>
        <p:nvSpPr>
          <p:cNvPr id="84" name="CustomShape 3"/>
          <p:cNvSpPr/>
          <p:nvPr/>
        </p:nvSpPr>
        <p:spPr>
          <a:xfrm>
            <a:off x="2496000" y="6543144"/>
            <a:ext cx="7875360" cy="34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 defTabSz="1219170">
              <a:defRPr/>
            </a:pPr>
            <a:r>
              <a:rPr lang="sl-SI" sz="1467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Naložbo sofinancirata Evropska unija iz Evropskega socialnega sklada in Republika Slovenija.</a:t>
            </a:r>
            <a:endParaRPr lang="sl-SI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8384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Kontakt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igor.prassel@kinoteka.si</a:t>
            </a:r>
          </a:p>
        </p:txBody>
      </p:sp>
    </p:spTree>
    <p:extLst>
      <p:ext uri="{BB962C8B-B14F-4D97-AF65-F5344CB8AC3E}">
        <p14:creationId xmlns:p14="http://schemas.microsoft.com/office/powerpoint/2010/main" val="198508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Širokozaslonsko</PresentationFormat>
  <Paragraphs>7</Paragraphs>
  <Slides>2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PowerPointova predstavitev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</dc:creator>
  <cp:lastModifiedBy>Petrica</cp:lastModifiedBy>
  <cp:revision>3</cp:revision>
  <dcterms:created xsi:type="dcterms:W3CDTF">2018-09-18T06:06:04Z</dcterms:created>
  <dcterms:modified xsi:type="dcterms:W3CDTF">2019-01-03T15:49:48Z</dcterms:modified>
</cp:coreProperties>
</file>