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4" r:id="rId4"/>
    <p:sldId id="265" r:id="rId5"/>
    <p:sldId id="266" r:id="rId6"/>
    <p:sldId id="267" r:id="rId7"/>
    <p:sldId id="268" r:id="rId8"/>
    <p:sldId id="269" r:id="rId9"/>
    <p:sldId id="270" r:id="rId10"/>
    <p:sldId id="271" r:id="rId11"/>
    <p:sldId id="272" r:id="rId12"/>
    <p:sldId id="273" r:id="rId13"/>
    <p:sldId id="274" r:id="rId14"/>
    <p:sldId id="259" r:id="rId15"/>
    <p:sldId id="260" r:id="rId16"/>
    <p:sldId id="275" r:id="rId17"/>
    <p:sldId id="261" r:id="rId18"/>
    <p:sldId id="276" r:id="rId19"/>
    <p:sldId id="262" r:id="rId20"/>
    <p:sldId id="263" r:id="rId21"/>
    <p:sldId id="258" r:id="rId22"/>
    <p:sldId id="289" r:id="rId23"/>
    <p:sldId id="278" r:id="rId24"/>
    <p:sldId id="277" r:id="rId25"/>
    <p:sldId id="279" r:id="rId26"/>
    <p:sldId id="280" r:id="rId27"/>
    <p:sldId id="281" r:id="rId28"/>
    <p:sldId id="282" r:id="rId29"/>
    <p:sldId id="285" r:id="rId30"/>
    <p:sldId id="283" r:id="rId31"/>
    <p:sldId id="292" r:id="rId32"/>
    <p:sldId id="284" r:id="rId33"/>
    <p:sldId id="286" r:id="rId34"/>
    <p:sldId id="287" r:id="rId35"/>
    <p:sldId id="290" r:id="rId36"/>
    <p:sldId id="288" r:id="rId37"/>
    <p:sldId id="291" r:id="rId38"/>
    <p:sldId id="293" r:id="rId39"/>
    <p:sldId id="294" r:id="rId40"/>
    <p:sldId id="295" r:id="rId41"/>
    <p:sldId id="296" r:id="rId42"/>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4" autoAdjust="0"/>
    <p:restoredTop sz="94660"/>
  </p:normalViewPr>
  <p:slideViewPr>
    <p:cSldViewPr>
      <p:cViewPr varScale="1">
        <p:scale>
          <a:sx n="65" d="100"/>
          <a:sy n="65" d="100"/>
        </p:scale>
        <p:origin x="1304" y="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sl-SI"/>
          </a:p>
        </p:txBody>
      </p:sp>
      <p:sp>
        <p:nvSpPr>
          <p:cNvPr id="4" name="Date Placeholder 3"/>
          <p:cNvSpPr>
            <a:spLocks noGrp="1"/>
          </p:cNvSpPr>
          <p:nvPr>
            <p:ph type="dt" sz="half" idx="10"/>
          </p:nvPr>
        </p:nvSpPr>
        <p:spPr/>
        <p:txBody>
          <a:bodyPr/>
          <a:lstStyle/>
          <a:p>
            <a:fld id="{D2BA371B-79D1-4129-A8CF-2AFA95382C9F}" type="datetimeFigureOut">
              <a:rPr lang="sl-SI" smtClean="0"/>
              <a:t>2. 10. 2018</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65C75722-AD41-4022-9A6D-D5C6D0102C0F}" type="slidenum">
              <a:rPr lang="sl-SI" smtClean="0"/>
              <a:t>‹#›</a:t>
            </a:fld>
            <a:endParaRPr lang="sl-SI"/>
          </a:p>
        </p:txBody>
      </p:sp>
    </p:spTree>
    <p:extLst>
      <p:ext uri="{BB962C8B-B14F-4D97-AF65-F5344CB8AC3E}">
        <p14:creationId xmlns:p14="http://schemas.microsoft.com/office/powerpoint/2010/main" val="3131380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fld id="{D2BA371B-79D1-4129-A8CF-2AFA95382C9F}" type="datetimeFigureOut">
              <a:rPr lang="sl-SI" smtClean="0"/>
              <a:t>2. 10. 2018</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65C75722-AD41-4022-9A6D-D5C6D0102C0F}" type="slidenum">
              <a:rPr lang="sl-SI" smtClean="0"/>
              <a:t>‹#›</a:t>
            </a:fld>
            <a:endParaRPr lang="sl-SI"/>
          </a:p>
        </p:txBody>
      </p:sp>
    </p:spTree>
    <p:extLst>
      <p:ext uri="{BB962C8B-B14F-4D97-AF65-F5344CB8AC3E}">
        <p14:creationId xmlns:p14="http://schemas.microsoft.com/office/powerpoint/2010/main" val="541789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fld id="{D2BA371B-79D1-4129-A8CF-2AFA95382C9F}" type="datetimeFigureOut">
              <a:rPr lang="sl-SI" smtClean="0"/>
              <a:t>2. 10. 2018</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65C75722-AD41-4022-9A6D-D5C6D0102C0F}" type="slidenum">
              <a:rPr lang="sl-SI" smtClean="0"/>
              <a:t>‹#›</a:t>
            </a:fld>
            <a:endParaRPr lang="sl-SI"/>
          </a:p>
        </p:txBody>
      </p:sp>
    </p:spTree>
    <p:extLst>
      <p:ext uri="{BB962C8B-B14F-4D97-AF65-F5344CB8AC3E}">
        <p14:creationId xmlns:p14="http://schemas.microsoft.com/office/powerpoint/2010/main" val="1824412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fld id="{D2BA371B-79D1-4129-A8CF-2AFA95382C9F}" type="datetimeFigureOut">
              <a:rPr lang="sl-SI" smtClean="0"/>
              <a:t>2. 10. 2018</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65C75722-AD41-4022-9A6D-D5C6D0102C0F}" type="slidenum">
              <a:rPr lang="sl-SI" smtClean="0"/>
              <a:t>‹#›</a:t>
            </a:fld>
            <a:endParaRPr lang="sl-SI"/>
          </a:p>
        </p:txBody>
      </p:sp>
    </p:spTree>
    <p:extLst>
      <p:ext uri="{BB962C8B-B14F-4D97-AF65-F5344CB8AC3E}">
        <p14:creationId xmlns:p14="http://schemas.microsoft.com/office/powerpoint/2010/main" val="2496331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BA371B-79D1-4129-A8CF-2AFA95382C9F}" type="datetimeFigureOut">
              <a:rPr lang="sl-SI" smtClean="0"/>
              <a:t>2. 10. 2018</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65C75722-AD41-4022-9A6D-D5C6D0102C0F}" type="slidenum">
              <a:rPr lang="sl-SI" smtClean="0"/>
              <a:t>‹#›</a:t>
            </a:fld>
            <a:endParaRPr lang="sl-SI"/>
          </a:p>
        </p:txBody>
      </p:sp>
    </p:spTree>
    <p:extLst>
      <p:ext uri="{BB962C8B-B14F-4D97-AF65-F5344CB8AC3E}">
        <p14:creationId xmlns:p14="http://schemas.microsoft.com/office/powerpoint/2010/main" val="1109578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p:cNvSpPr>
            <a:spLocks noGrp="1"/>
          </p:cNvSpPr>
          <p:nvPr>
            <p:ph type="dt" sz="half" idx="10"/>
          </p:nvPr>
        </p:nvSpPr>
        <p:spPr/>
        <p:txBody>
          <a:bodyPr/>
          <a:lstStyle/>
          <a:p>
            <a:fld id="{D2BA371B-79D1-4129-A8CF-2AFA95382C9F}" type="datetimeFigureOut">
              <a:rPr lang="sl-SI" smtClean="0"/>
              <a:t>2. 10. 2018</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65C75722-AD41-4022-9A6D-D5C6D0102C0F}" type="slidenum">
              <a:rPr lang="sl-SI" smtClean="0"/>
              <a:t>‹#›</a:t>
            </a:fld>
            <a:endParaRPr lang="sl-SI"/>
          </a:p>
        </p:txBody>
      </p:sp>
    </p:spTree>
    <p:extLst>
      <p:ext uri="{BB962C8B-B14F-4D97-AF65-F5344CB8AC3E}">
        <p14:creationId xmlns:p14="http://schemas.microsoft.com/office/powerpoint/2010/main" val="2928447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p:cNvSpPr>
            <a:spLocks noGrp="1"/>
          </p:cNvSpPr>
          <p:nvPr>
            <p:ph type="dt" sz="half" idx="10"/>
          </p:nvPr>
        </p:nvSpPr>
        <p:spPr/>
        <p:txBody>
          <a:bodyPr/>
          <a:lstStyle/>
          <a:p>
            <a:fld id="{D2BA371B-79D1-4129-A8CF-2AFA95382C9F}" type="datetimeFigureOut">
              <a:rPr lang="sl-SI" smtClean="0"/>
              <a:t>2. 10. 2018</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65C75722-AD41-4022-9A6D-D5C6D0102C0F}" type="slidenum">
              <a:rPr lang="sl-SI" smtClean="0"/>
              <a:t>‹#›</a:t>
            </a:fld>
            <a:endParaRPr lang="sl-SI"/>
          </a:p>
        </p:txBody>
      </p:sp>
    </p:spTree>
    <p:extLst>
      <p:ext uri="{BB962C8B-B14F-4D97-AF65-F5344CB8AC3E}">
        <p14:creationId xmlns:p14="http://schemas.microsoft.com/office/powerpoint/2010/main" val="1337954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Date Placeholder 2"/>
          <p:cNvSpPr>
            <a:spLocks noGrp="1"/>
          </p:cNvSpPr>
          <p:nvPr>
            <p:ph type="dt" sz="half" idx="10"/>
          </p:nvPr>
        </p:nvSpPr>
        <p:spPr/>
        <p:txBody>
          <a:bodyPr/>
          <a:lstStyle/>
          <a:p>
            <a:fld id="{D2BA371B-79D1-4129-A8CF-2AFA95382C9F}" type="datetimeFigureOut">
              <a:rPr lang="sl-SI" smtClean="0"/>
              <a:t>2. 10. 2018</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65C75722-AD41-4022-9A6D-D5C6D0102C0F}" type="slidenum">
              <a:rPr lang="sl-SI" smtClean="0"/>
              <a:t>‹#›</a:t>
            </a:fld>
            <a:endParaRPr lang="sl-SI"/>
          </a:p>
        </p:txBody>
      </p:sp>
    </p:spTree>
    <p:extLst>
      <p:ext uri="{BB962C8B-B14F-4D97-AF65-F5344CB8AC3E}">
        <p14:creationId xmlns:p14="http://schemas.microsoft.com/office/powerpoint/2010/main" val="2696450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BA371B-79D1-4129-A8CF-2AFA95382C9F}" type="datetimeFigureOut">
              <a:rPr lang="sl-SI" smtClean="0"/>
              <a:t>2. 10. 2018</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65C75722-AD41-4022-9A6D-D5C6D0102C0F}" type="slidenum">
              <a:rPr lang="sl-SI" smtClean="0"/>
              <a:t>‹#›</a:t>
            </a:fld>
            <a:endParaRPr lang="sl-SI"/>
          </a:p>
        </p:txBody>
      </p:sp>
    </p:spTree>
    <p:extLst>
      <p:ext uri="{BB962C8B-B14F-4D97-AF65-F5344CB8AC3E}">
        <p14:creationId xmlns:p14="http://schemas.microsoft.com/office/powerpoint/2010/main" val="3193058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BA371B-79D1-4129-A8CF-2AFA95382C9F}" type="datetimeFigureOut">
              <a:rPr lang="sl-SI" smtClean="0"/>
              <a:t>2. 10. 2018</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65C75722-AD41-4022-9A6D-D5C6D0102C0F}" type="slidenum">
              <a:rPr lang="sl-SI" smtClean="0"/>
              <a:t>‹#›</a:t>
            </a:fld>
            <a:endParaRPr lang="sl-SI"/>
          </a:p>
        </p:txBody>
      </p:sp>
    </p:spTree>
    <p:extLst>
      <p:ext uri="{BB962C8B-B14F-4D97-AF65-F5344CB8AC3E}">
        <p14:creationId xmlns:p14="http://schemas.microsoft.com/office/powerpoint/2010/main" val="2316486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BA371B-79D1-4129-A8CF-2AFA95382C9F}" type="datetimeFigureOut">
              <a:rPr lang="sl-SI" smtClean="0"/>
              <a:t>2. 10. 2018</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65C75722-AD41-4022-9A6D-D5C6D0102C0F}" type="slidenum">
              <a:rPr lang="sl-SI" smtClean="0"/>
              <a:t>‹#›</a:t>
            </a:fld>
            <a:endParaRPr lang="sl-SI"/>
          </a:p>
        </p:txBody>
      </p:sp>
    </p:spTree>
    <p:extLst>
      <p:ext uri="{BB962C8B-B14F-4D97-AF65-F5344CB8AC3E}">
        <p14:creationId xmlns:p14="http://schemas.microsoft.com/office/powerpoint/2010/main" val="804451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BA371B-79D1-4129-A8CF-2AFA95382C9F}" type="datetimeFigureOut">
              <a:rPr lang="sl-SI" smtClean="0"/>
              <a:t>2. 10. 2018</a:t>
            </a:fld>
            <a:endParaRPr lang="sl-SI"/>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C75722-AD41-4022-9A6D-D5C6D0102C0F}" type="slidenum">
              <a:rPr lang="sl-SI" smtClean="0"/>
              <a:t>‹#›</a:t>
            </a:fld>
            <a:endParaRPr lang="sl-SI"/>
          </a:p>
        </p:txBody>
      </p:sp>
    </p:spTree>
    <p:extLst>
      <p:ext uri="{BB962C8B-B14F-4D97-AF65-F5344CB8AC3E}">
        <p14:creationId xmlns:p14="http://schemas.microsoft.com/office/powerpoint/2010/main" val="21631607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sl-SI"/>
          </a:p>
        </p:txBody>
      </p:sp>
      <p:sp>
        <p:nvSpPr>
          <p:cNvPr id="3" name="Subtitle 2"/>
          <p:cNvSpPr>
            <a:spLocks noGrp="1"/>
          </p:cNvSpPr>
          <p:nvPr>
            <p:ph type="subTitle" idx="1"/>
          </p:nvPr>
        </p:nvSpPr>
        <p:spPr/>
        <p:txBody>
          <a:bodyPr/>
          <a:lstStyle/>
          <a:p>
            <a:endParaRPr lang="sl-SI"/>
          </a:p>
        </p:txBody>
      </p:sp>
      <p:pic>
        <p:nvPicPr>
          <p:cNvPr id="1026" name="Picture 2" descr="C:\Users\monik_000\Downloads\razumevanje filma16_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1665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43808" y="348658"/>
            <a:ext cx="3528392" cy="6272697"/>
          </a:xfrm>
        </p:spPr>
      </p:pic>
    </p:spTree>
    <p:extLst>
      <p:ext uri="{BB962C8B-B14F-4D97-AF65-F5344CB8AC3E}">
        <p14:creationId xmlns:p14="http://schemas.microsoft.com/office/powerpoint/2010/main" val="731623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87824" y="307383"/>
            <a:ext cx="3528392" cy="6272697"/>
          </a:xfrm>
        </p:spPr>
      </p:pic>
    </p:spTree>
    <p:extLst>
      <p:ext uri="{BB962C8B-B14F-4D97-AF65-F5344CB8AC3E}">
        <p14:creationId xmlns:p14="http://schemas.microsoft.com/office/powerpoint/2010/main" val="1683376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99792" y="476671"/>
            <a:ext cx="3384376" cy="6016669"/>
          </a:xfrm>
        </p:spPr>
      </p:pic>
    </p:spTree>
    <p:extLst>
      <p:ext uri="{BB962C8B-B14F-4D97-AF65-F5344CB8AC3E}">
        <p14:creationId xmlns:p14="http://schemas.microsoft.com/office/powerpoint/2010/main" val="3039630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43808" y="620688"/>
            <a:ext cx="3289151" cy="5847380"/>
          </a:xfrm>
        </p:spPr>
      </p:pic>
    </p:spTree>
    <p:extLst>
      <p:ext uri="{BB962C8B-B14F-4D97-AF65-F5344CB8AC3E}">
        <p14:creationId xmlns:p14="http://schemas.microsoft.com/office/powerpoint/2010/main" val="38992295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t>Od ideje do filma</a:t>
            </a:r>
          </a:p>
        </p:txBody>
      </p:sp>
      <p:sp>
        <p:nvSpPr>
          <p:cNvPr id="3" name="Content Placeholder 2"/>
          <p:cNvSpPr>
            <a:spLocks noGrp="1"/>
          </p:cNvSpPr>
          <p:nvPr>
            <p:ph idx="1"/>
          </p:nvPr>
        </p:nvSpPr>
        <p:spPr/>
        <p:txBody>
          <a:bodyPr>
            <a:normAutofit/>
          </a:bodyPr>
          <a:lstStyle/>
          <a:p>
            <a:endParaRPr lang="sl-SI" sz="2000" b="1" dirty="0"/>
          </a:p>
          <a:p>
            <a:r>
              <a:rPr lang="sl-SI" sz="2000" b="1" dirty="0"/>
              <a:t>Ideja </a:t>
            </a:r>
            <a:r>
              <a:rPr lang="sl-SI" sz="2000" dirty="0"/>
              <a:t>je premisa, ki v povedi ali dveh izrazi osrednjo zgodbo, konflikt, protagonista in antagonista.</a:t>
            </a:r>
          </a:p>
          <a:p>
            <a:r>
              <a:rPr lang="sl-SI" sz="2000" b="1" dirty="0"/>
              <a:t>Sinopsis</a:t>
            </a:r>
            <a:r>
              <a:rPr lang="sl-SI" sz="2000" dirty="0"/>
              <a:t> je vsebinska zamisel ali kratka vsebina filma. V kratkem zapisu odgovarja na vprašanje, kaj je temeljno sporočilo filma.</a:t>
            </a:r>
          </a:p>
          <a:p>
            <a:endParaRPr lang="sl-SI" sz="2000" dirty="0"/>
          </a:p>
          <a:p>
            <a:endParaRPr lang="sl-SI" sz="2000" dirty="0"/>
          </a:p>
          <a:p>
            <a:r>
              <a:rPr lang="sl-SI" sz="2000" b="1" dirty="0"/>
              <a:t>Scenarij</a:t>
            </a:r>
            <a:r>
              <a:rPr lang="sl-SI" sz="2000" dirty="0"/>
              <a:t> je predloga oziroma besedilo z opisi dogajanja in dialogi za snemanje dramskih del in filmov. </a:t>
            </a:r>
          </a:p>
        </p:txBody>
      </p:sp>
    </p:spTree>
    <p:extLst>
      <p:ext uri="{BB962C8B-B14F-4D97-AF65-F5344CB8AC3E}">
        <p14:creationId xmlns:p14="http://schemas.microsoft.com/office/powerpoint/2010/main" val="20701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1520" y="260648"/>
            <a:ext cx="8229600" cy="6408712"/>
          </a:xfrm>
        </p:spPr>
        <p:txBody>
          <a:bodyPr>
            <a:normAutofit fontScale="25000" lnSpcReduction="20000"/>
          </a:bodyPr>
          <a:lstStyle/>
          <a:p>
            <a:pPr marL="0" lvl="0" indent="0">
              <a:buNone/>
            </a:pPr>
            <a:r>
              <a:rPr lang="sl-SI" sz="4800" b="1" cap="all" dirty="0"/>
              <a:t>INT. KLARINO STOPNIŠČE – KLARINO STANOVANJE. NOČ</a:t>
            </a:r>
            <a:endParaRPr lang="sl-SI" sz="4800" cap="all" dirty="0"/>
          </a:p>
          <a:p>
            <a:pPr marL="0" indent="0">
              <a:buNone/>
            </a:pPr>
            <a:r>
              <a:rPr lang="sl-SI" sz="4800" dirty="0"/>
              <a:t>Napis: APRIL</a:t>
            </a:r>
          </a:p>
          <a:p>
            <a:pPr marL="0" indent="0">
              <a:buNone/>
            </a:pPr>
            <a:endParaRPr lang="sl-SI" sz="4800" dirty="0"/>
          </a:p>
          <a:p>
            <a:pPr marL="0" indent="0">
              <a:buNone/>
            </a:pPr>
            <a:r>
              <a:rPr lang="sl-SI" sz="4800" dirty="0"/>
              <a:t>KLARA (31, dostojanstvena) nosi škatle in vreče po stopnicah navzgor. Vstopi v garsonjero, v kateri sta mala kuhinja in mizica z dvema stoloma. Klara odloži stvari na sredino sobe k drugim škatlam. </a:t>
            </a:r>
          </a:p>
          <a:p>
            <a:pPr marL="0" indent="0">
              <a:buNone/>
            </a:pPr>
            <a:endParaRPr lang="sl-SI" sz="4800" dirty="0"/>
          </a:p>
          <a:p>
            <a:pPr marL="0" lvl="0" indent="0">
              <a:buNone/>
            </a:pPr>
            <a:r>
              <a:rPr lang="sl-SI" sz="4800" b="1" cap="all" dirty="0"/>
              <a:t>INT. JURETOVO IN KLARINO STANOVANJE. DAN</a:t>
            </a:r>
            <a:endParaRPr lang="sl-SI" sz="4800" cap="all" dirty="0"/>
          </a:p>
          <a:p>
            <a:pPr marL="0" indent="0">
              <a:buNone/>
            </a:pPr>
            <a:r>
              <a:rPr lang="sl-SI" sz="4800" dirty="0"/>
              <a:t>Klara s police vzame svoje knjige. Odpre predal pod posteljo. Zagleda posteljnino. Razmišlja, ozre se proti delovni sobi. V delovni sobi JURE () sedi za računalnikom. Klara vzame posteljnino in jo spakira. V sobo stopi Jure, igra se s psom. Klara ju opazuje.</a:t>
            </a:r>
          </a:p>
          <a:p>
            <a:pPr marL="0" indent="0">
              <a:buNone/>
            </a:pPr>
            <a:endParaRPr lang="sl-SI" sz="4800" cap="all" dirty="0"/>
          </a:p>
          <a:p>
            <a:pPr marL="0" indent="0">
              <a:buNone/>
            </a:pPr>
            <a:r>
              <a:rPr lang="en-AU" sz="4800" cap="all" dirty="0"/>
              <a:t>jure:</a:t>
            </a:r>
            <a:endParaRPr lang="sl-SI" sz="4800" cap="all" dirty="0"/>
          </a:p>
          <a:p>
            <a:pPr marL="0" indent="0">
              <a:buNone/>
            </a:pPr>
            <a:r>
              <a:rPr lang="en-AU" sz="4800" dirty="0"/>
              <a:t>A me </a:t>
            </a:r>
            <a:r>
              <a:rPr lang="en-AU" sz="4800" dirty="0" err="1"/>
              <a:t>boš</a:t>
            </a:r>
            <a:r>
              <a:rPr lang="en-AU" sz="4800" dirty="0"/>
              <a:t> </a:t>
            </a:r>
            <a:r>
              <a:rPr lang="en-AU" sz="4800" dirty="0" err="1"/>
              <a:t>pogrešal</a:t>
            </a:r>
            <a:r>
              <a:rPr lang="en-AU" sz="4800" dirty="0"/>
              <a:t> </a:t>
            </a:r>
            <a:r>
              <a:rPr lang="en-AU" sz="4800" dirty="0" err="1"/>
              <a:t>kej</a:t>
            </a:r>
            <a:r>
              <a:rPr lang="en-AU" sz="4800" dirty="0"/>
              <a:t>, </a:t>
            </a:r>
            <a:r>
              <a:rPr lang="en-AU" sz="4800" dirty="0" err="1"/>
              <a:t>ti</a:t>
            </a:r>
            <a:r>
              <a:rPr lang="en-AU" sz="4800" dirty="0"/>
              <a:t> </a:t>
            </a:r>
            <a:r>
              <a:rPr lang="en-AU" sz="4800" dirty="0" err="1"/>
              <a:t>lisjak</a:t>
            </a:r>
            <a:r>
              <a:rPr lang="en-AU" sz="4800" dirty="0"/>
              <a:t>, a!</a:t>
            </a:r>
            <a:endParaRPr lang="sl-SI" sz="4800" dirty="0"/>
          </a:p>
          <a:p>
            <a:pPr marL="0" indent="0">
              <a:buNone/>
            </a:pPr>
            <a:r>
              <a:rPr lang="sl-SI" sz="4800" dirty="0"/>
              <a:t>(sebi) Ah, boli tebe kurac.</a:t>
            </a:r>
          </a:p>
          <a:p>
            <a:pPr marL="0" indent="0">
              <a:buNone/>
            </a:pPr>
            <a:r>
              <a:rPr lang="sl-SI" sz="4800" dirty="0"/>
              <a:t>Klara zavzdihne. </a:t>
            </a:r>
          </a:p>
          <a:p>
            <a:pPr marL="0" indent="0">
              <a:buNone/>
            </a:pPr>
            <a:endParaRPr lang="sl-SI" sz="4800" cap="all" dirty="0"/>
          </a:p>
          <a:p>
            <a:pPr marL="0" indent="0">
              <a:buNone/>
            </a:pPr>
            <a:r>
              <a:rPr lang="en-AU" sz="4800" cap="all" dirty="0"/>
              <a:t>KLARA:</a:t>
            </a:r>
            <a:endParaRPr lang="sl-SI" sz="4800" cap="all" dirty="0"/>
          </a:p>
          <a:p>
            <a:pPr marL="0" indent="0">
              <a:buNone/>
            </a:pPr>
            <a:r>
              <a:rPr lang="sl-SI" sz="4800" dirty="0"/>
              <a:t>Si ga spakiral?</a:t>
            </a:r>
          </a:p>
          <a:p>
            <a:pPr marL="0" indent="0">
              <a:buNone/>
            </a:pPr>
            <a:endParaRPr lang="sl-SI" sz="4800" dirty="0"/>
          </a:p>
          <a:p>
            <a:pPr marL="0" indent="0">
              <a:buNone/>
            </a:pPr>
            <a:r>
              <a:rPr lang="sl-SI" sz="4800" cap="all" dirty="0"/>
              <a:t>JURE:</a:t>
            </a:r>
          </a:p>
          <a:p>
            <a:pPr marL="0" indent="0">
              <a:buNone/>
            </a:pPr>
            <a:r>
              <a:rPr lang="sl-SI" sz="4800" dirty="0"/>
              <a:t>Sem.</a:t>
            </a:r>
          </a:p>
          <a:p>
            <a:pPr marL="0" indent="0">
              <a:buNone/>
            </a:pPr>
            <a:endParaRPr lang="sl-SI" sz="4800" dirty="0"/>
          </a:p>
          <a:p>
            <a:pPr marL="0" indent="0">
              <a:buNone/>
            </a:pPr>
            <a:r>
              <a:rPr lang="sl-SI" sz="4800" dirty="0"/>
              <a:t>Klara gre proti torbi s pasjimi stvarmi. Pes smukne pod posteljo, kjer je prostor za predal. Jure ga kliče, spusti se na tla. Počepne še Klara, kličeta psa in mu prigovarjata. Pes ostaja pod posteljo. Klara in Jure se pogledata. Jure se ji približa. Počasi se poljubita. Poljub je dolg, suh, brez strasti. Klara vstane in pokliče psa. </a:t>
            </a:r>
          </a:p>
          <a:p>
            <a:pPr marL="0" indent="0">
              <a:buNone/>
            </a:pPr>
            <a:r>
              <a:rPr lang="sl-SI" sz="4800" cap="all" dirty="0"/>
              <a:t> </a:t>
            </a:r>
          </a:p>
          <a:p>
            <a:pPr marL="0" lvl="0" indent="0">
              <a:buNone/>
            </a:pPr>
            <a:r>
              <a:rPr lang="en-AU" sz="4800" b="1" cap="all" dirty="0" err="1"/>
              <a:t>ext</a:t>
            </a:r>
            <a:r>
              <a:rPr lang="en-AU" sz="4800" b="1" cap="all" dirty="0"/>
              <a:t>/INT. </a:t>
            </a:r>
            <a:r>
              <a:rPr lang="en-AU" sz="4800" b="1" cap="all" dirty="0" err="1"/>
              <a:t>pisarna</a:t>
            </a:r>
            <a:r>
              <a:rPr lang="en-AU" sz="4800" b="1" cap="all" dirty="0"/>
              <a:t>/</a:t>
            </a:r>
            <a:r>
              <a:rPr lang="en-AU" sz="4800" b="1" cap="all" dirty="0" err="1"/>
              <a:t>Ulica</a:t>
            </a:r>
            <a:r>
              <a:rPr lang="en-AU" sz="4800" b="1" cap="all" dirty="0"/>
              <a:t>. </a:t>
            </a:r>
            <a:r>
              <a:rPr lang="en-AU" sz="4800" b="1" cap="all" dirty="0" err="1"/>
              <a:t>noč</a:t>
            </a:r>
            <a:endParaRPr lang="sl-SI" sz="4800" cap="all" dirty="0"/>
          </a:p>
          <a:p>
            <a:pPr marL="0" indent="0">
              <a:buNone/>
            </a:pPr>
            <a:r>
              <a:rPr lang="sl-SI" sz="4800" dirty="0"/>
              <a:t>Napis: MAJ</a:t>
            </a:r>
          </a:p>
          <a:p>
            <a:pPr marL="0" indent="0">
              <a:buNone/>
            </a:pPr>
            <a:r>
              <a:rPr lang="en-AU" sz="4800" dirty="0"/>
              <a:t> </a:t>
            </a:r>
            <a:endParaRPr lang="sl-SI" sz="4800" dirty="0"/>
          </a:p>
          <a:p>
            <a:pPr marL="0" indent="0">
              <a:buNone/>
            </a:pPr>
            <a:r>
              <a:rPr lang="sl-SI" sz="4800" dirty="0"/>
              <a:t>Klara je v pisarni, sedi za računalnikom, pred odprtim projektom v </a:t>
            </a:r>
            <a:r>
              <a:rPr lang="sl-SI" sz="4800" dirty="0" err="1"/>
              <a:t>Photoshopu</a:t>
            </a:r>
            <a:r>
              <a:rPr lang="sl-SI" sz="4800" dirty="0"/>
              <a:t>. Sreba zadnje požirke hladne kave. Zvoni ji telefon.</a:t>
            </a:r>
          </a:p>
          <a:p>
            <a:pPr marL="0" indent="0">
              <a:buNone/>
            </a:pPr>
            <a:endParaRPr lang="sl-SI" sz="4800" cap="all" dirty="0"/>
          </a:p>
          <a:p>
            <a:pPr marL="0" indent="0">
              <a:buNone/>
            </a:pPr>
            <a:r>
              <a:rPr lang="en-AU" sz="4800" cap="all" dirty="0"/>
              <a:t>KLARA:</a:t>
            </a:r>
            <a:endParaRPr lang="sl-SI" sz="4800" cap="all" dirty="0"/>
          </a:p>
          <a:p>
            <a:pPr marL="0" indent="0">
              <a:buNone/>
            </a:pPr>
            <a:r>
              <a:rPr lang="sl-SI" sz="4800" dirty="0"/>
              <a:t>Halo?</a:t>
            </a:r>
          </a:p>
          <a:p>
            <a:pPr marL="0" indent="0">
              <a:buNone/>
            </a:pPr>
            <a:endParaRPr lang="sl-SI" sz="4800" cap="all" dirty="0"/>
          </a:p>
          <a:p>
            <a:pPr marL="0" indent="0">
              <a:buNone/>
            </a:pPr>
            <a:r>
              <a:rPr lang="sl-SI" sz="4800" cap="all" dirty="0"/>
              <a:t>JURE (off):</a:t>
            </a:r>
          </a:p>
          <a:p>
            <a:pPr marL="0" indent="0">
              <a:buNone/>
            </a:pPr>
            <a:r>
              <a:rPr lang="sl-SI" sz="4800" dirty="0"/>
              <a:t>Oj, zdravo!</a:t>
            </a:r>
          </a:p>
        </p:txBody>
      </p:sp>
    </p:spTree>
    <p:extLst>
      <p:ext uri="{BB962C8B-B14F-4D97-AF65-F5344CB8AC3E}">
        <p14:creationId xmlns:p14="http://schemas.microsoft.com/office/powerpoint/2010/main" val="27432322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sl-SI"/>
          </a:p>
        </p:txBody>
      </p:sp>
      <p:sp>
        <p:nvSpPr>
          <p:cNvPr id="4" name="Content Placeholder 3"/>
          <p:cNvSpPr>
            <a:spLocks noGrp="1"/>
          </p:cNvSpPr>
          <p:nvPr>
            <p:ph idx="1"/>
          </p:nvPr>
        </p:nvSpPr>
        <p:spPr/>
        <p:txBody>
          <a:bodyPr>
            <a:normAutofit/>
          </a:bodyPr>
          <a:lstStyle/>
          <a:p>
            <a:r>
              <a:rPr lang="sl-SI" b="1" dirty="0"/>
              <a:t>Zgodboris </a:t>
            </a:r>
            <a:r>
              <a:rPr lang="sl-SI" dirty="0"/>
              <a:t>(storyboard) predstavlja vizualno pripoved zgodbe. Z njegovo pomočjo skico za skico načrtujemo film. Zgodbo lahko spreminjamo, še preden začnemo snemati.</a:t>
            </a:r>
          </a:p>
        </p:txBody>
      </p:sp>
    </p:spTree>
    <p:extLst>
      <p:ext uri="{BB962C8B-B14F-4D97-AF65-F5344CB8AC3E}">
        <p14:creationId xmlns:p14="http://schemas.microsoft.com/office/powerpoint/2010/main" val="39783392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onik_000\Desktop\razumevanje filma\zgodbor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196752"/>
            <a:ext cx="5715000" cy="421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1098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sp>
        <p:nvSpPr>
          <p:cNvPr id="3" name="Content Placeholder 2"/>
          <p:cNvSpPr>
            <a:spLocks noGrp="1"/>
          </p:cNvSpPr>
          <p:nvPr>
            <p:ph idx="1"/>
          </p:nvPr>
        </p:nvSpPr>
        <p:spPr/>
        <p:txBody>
          <a:bodyPr/>
          <a:lstStyle/>
          <a:p>
            <a:r>
              <a:rPr lang="sl-SI" b="1" dirty="0"/>
              <a:t>Snemalna knjiga </a:t>
            </a:r>
            <a:r>
              <a:rPr lang="sl-SI" dirty="0"/>
              <a:t>je scenarij, ki je sestavljen iz zaporedja ilustracij, slik in opisov. Namenjena je predhodni vizualizaciji filma.</a:t>
            </a:r>
          </a:p>
          <a:p>
            <a:r>
              <a:rPr lang="sl-SI" dirty="0"/>
              <a:t>S snemalno knjigo določimo, kako moramo postaviti kamero. Postopek postavljanja filmske ali televizijske kamere imenujemo kadriranje.</a:t>
            </a:r>
          </a:p>
          <a:p>
            <a:endParaRPr lang="sl-SI" dirty="0"/>
          </a:p>
          <a:p>
            <a:endParaRPr lang="sl-SI" dirty="0"/>
          </a:p>
        </p:txBody>
      </p:sp>
    </p:spTree>
    <p:extLst>
      <p:ext uri="{BB962C8B-B14F-4D97-AF65-F5344CB8AC3E}">
        <p14:creationId xmlns:p14="http://schemas.microsoft.com/office/powerpoint/2010/main" val="5468523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monik_000\Desktop\razumevanje filma\snemalna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4664"/>
            <a:ext cx="8352928" cy="5808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8646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l-SI" dirty="0"/>
              <a:t>INSTAGRAM </a:t>
            </a:r>
            <a:br>
              <a:rPr lang="sl-SI" dirty="0"/>
            </a:br>
            <a:r>
              <a:rPr lang="sl-SI" sz="3300" dirty="0">
                <a:solidFill>
                  <a:schemeClr val="tx1">
                    <a:lumMod val="50000"/>
                    <a:lumOff val="50000"/>
                  </a:schemeClr>
                </a:solidFill>
              </a:rPr>
              <a:t>APLIKACIJA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0160" y="1600200"/>
            <a:ext cx="4563679" cy="4525963"/>
          </a:xfrm>
        </p:spPr>
      </p:pic>
    </p:spTree>
    <p:extLst>
      <p:ext uri="{BB962C8B-B14F-4D97-AF65-F5344CB8AC3E}">
        <p14:creationId xmlns:p14="http://schemas.microsoft.com/office/powerpoint/2010/main" val="225975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onik_000\Desktop\razumevanje filma\snemln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08720"/>
            <a:ext cx="8563427" cy="5176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3021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t>Filmska ekipa</a:t>
            </a: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8207" y="1600200"/>
            <a:ext cx="6787586" cy="4525963"/>
          </a:xfrm>
        </p:spPr>
      </p:pic>
    </p:spTree>
    <p:extLst>
      <p:ext uri="{BB962C8B-B14F-4D97-AF65-F5344CB8AC3E}">
        <p14:creationId xmlns:p14="http://schemas.microsoft.com/office/powerpoint/2010/main" val="34205036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0241" y="1600200"/>
            <a:ext cx="6783517" cy="4525963"/>
          </a:xfrm>
        </p:spPr>
      </p:pic>
    </p:spTree>
    <p:extLst>
      <p:ext uri="{BB962C8B-B14F-4D97-AF65-F5344CB8AC3E}">
        <p14:creationId xmlns:p14="http://schemas.microsoft.com/office/powerpoint/2010/main" val="9224114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sl-SI"/>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8207" y="1600200"/>
            <a:ext cx="6787586" cy="4525963"/>
          </a:xfrm>
        </p:spPr>
      </p:pic>
    </p:spTree>
    <p:extLst>
      <p:ext uri="{BB962C8B-B14F-4D97-AF65-F5344CB8AC3E}">
        <p14:creationId xmlns:p14="http://schemas.microsoft.com/office/powerpoint/2010/main" val="19646197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0241" y="1600200"/>
            <a:ext cx="6783517" cy="4525963"/>
          </a:xfrm>
        </p:spPr>
      </p:pic>
    </p:spTree>
    <p:extLst>
      <p:ext uri="{BB962C8B-B14F-4D97-AF65-F5344CB8AC3E}">
        <p14:creationId xmlns:p14="http://schemas.microsoft.com/office/powerpoint/2010/main" val="19837615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0241" y="1600200"/>
            <a:ext cx="6783517" cy="4525963"/>
          </a:xfrm>
        </p:spPr>
      </p:pic>
    </p:spTree>
    <p:extLst>
      <p:ext uri="{BB962C8B-B14F-4D97-AF65-F5344CB8AC3E}">
        <p14:creationId xmlns:p14="http://schemas.microsoft.com/office/powerpoint/2010/main" val="30340852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8207" y="1600200"/>
            <a:ext cx="6787586" cy="4525963"/>
          </a:xfrm>
        </p:spPr>
      </p:pic>
    </p:spTree>
    <p:extLst>
      <p:ext uri="{BB962C8B-B14F-4D97-AF65-F5344CB8AC3E}">
        <p14:creationId xmlns:p14="http://schemas.microsoft.com/office/powerpoint/2010/main" val="17711111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8207" y="1600200"/>
            <a:ext cx="6787586" cy="4525963"/>
          </a:xfrm>
        </p:spPr>
      </p:pic>
    </p:spTree>
    <p:extLst>
      <p:ext uri="{BB962C8B-B14F-4D97-AF65-F5344CB8AC3E}">
        <p14:creationId xmlns:p14="http://schemas.microsoft.com/office/powerpoint/2010/main" val="31669919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63346" y="1600200"/>
            <a:ext cx="3017308" cy="4525963"/>
          </a:xfrm>
        </p:spPr>
      </p:pic>
    </p:spTree>
    <p:extLst>
      <p:ext uri="{BB962C8B-B14F-4D97-AF65-F5344CB8AC3E}">
        <p14:creationId xmlns:p14="http://schemas.microsoft.com/office/powerpoint/2010/main" val="19181678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0241" y="1600200"/>
            <a:ext cx="6783517" cy="4525963"/>
          </a:xfrm>
        </p:spPr>
      </p:pic>
    </p:spTree>
    <p:extLst>
      <p:ext uri="{BB962C8B-B14F-4D97-AF65-F5344CB8AC3E}">
        <p14:creationId xmlns:p14="http://schemas.microsoft.com/office/powerpoint/2010/main" val="21678703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dirty="0"/>
          </a:p>
        </p:txBody>
      </p:sp>
      <p:sp>
        <p:nvSpPr>
          <p:cNvPr id="3" name="Content Placeholder 2"/>
          <p:cNvSpPr>
            <a:spLocks noGrp="1"/>
          </p:cNvSpPr>
          <p:nvPr>
            <p:ph idx="1"/>
          </p:nvPr>
        </p:nvSpPr>
        <p:spPr>
          <a:xfrm>
            <a:off x="457200" y="836712"/>
            <a:ext cx="8229600" cy="5289451"/>
          </a:xfrm>
        </p:spPr>
        <p:txBody>
          <a:bodyPr/>
          <a:lstStyle/>
          <a:p>
            <a:pPr marL="0" indent="0">
              <a:buNone/>
            </a:pPr>
            <a:endParaRPr lang="sl-SI" dirty="0"/>
          </a:p>
          <a:p>
            <a:pPr marL="0" indent="0">
              <a:buNone/>
            </a:pPr>
            <a:endParaRPr lang="sl-SI" dirty="0"/>
          </a:p>
          <a:p>
            <a:pPr marL="0" indent="0">
              <a:buNone/>
            </a:pPr>
            <a:r>
              <a:rPr lang="sl-SI" dirty="0"/>
              <a:t>Instagram je mobilna, namizna in internetna aplikacija za izmenjavo fotografij in storitev, ki uporabnikom omogoča javno ali zasebno deljenje fotografij in videoposnetkov.</a:t>
            </a:r>
          </a:p>
        </p:txBody>
      </p:sp>
    </p:spTree>
    <p:extLst>
      <p:ext uri="{BB962C8B-B14F-4D97-AF65-F5344CB8AC3E}">
        <p14:creationId xmlns:p14="http://schemas.microsoft.com/office/powerpoint/2010/main" val="13481207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0241" y="1600200"/>
            <a:ext cx="6783517" cy="4525963"/>
          </a:xfrm>
        </p:spPr>
      </p:pic>
    </p:spTree>
    <p:extLst>
      <p:ext uri="{BB962C8B-B14F-4D97-AF65-F5344CB8AC3E}">
        <p14:creationId xmlns:p14="http://schemas.microsoft.com/office/powerpoint/2010/main" val="40706441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0241" y="1600200"/>
            <a:ext cx="6783517" cy="4525963"/>
          </a:xfrm>
        </p:spPr>
      </p:pic>
    </p:spTree>
    <p:extLst>
      <p:ext uri="{BB962C8B-B14F-4D97-AF65-F5344CB8AC3E}">
        <p14:creationId xmlns:p14="http://schemas.microsoft.com/office/powerpoint/2010/main" val="22944012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0241" y="1600200"/>
            <a:ext cx="6783517" cy="4525963"/>
          </a:xfrm>
        </p:spPr>
      </p:pic>
    </p:spTree>
    <p:extLst>
      <p:ext uri="{BB962C8B-B14F-4D97-AF65-F5344CB8AC3E}">
        <p14:creationId xmlns:p14="http://schemas.microsoft.com/office/powerpoint/2010/main" val="24723234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0241" y="1600200"/>
            <a:ext cx="6783517" cy="4525963"/>
          </a:xfrm>
        </p:spPr>
      </p:pic>
    </p:spTree>
    <p:extLst>
      <p:ext uri="{BB962C8B-B14F-4D97-AF65-F5344CB8AC3E}">
        <p14:creationId xmlns:p14="http://schemas.microsoft.com/office/powerpoint/2010/main" val="15372028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0241" y="1600200"/>
            <a:ext cx="6783517" cy="4525963"/>
          </a:xfrm>
        </p:spPr>
      </p:pic>
    </p:spTree>
    <p:extLst>
      <p:ext uri="{BB962C8B-B14F-4D97-AF65-F5344CB8AC3E}">
        <p14:creationId xmlns:p14="http://schemas.microsoft.com/office/powerpoint/2010/main" val="7570122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0241" y="1600200"/>
            <a:ext cx="6783517" cy="4525963"/>
          </a:xfrm>
        </p:spPr>
      </p:pic>
    </p:spTree>
    <p:extLst>
      <p:ext uri="{BB962C8B-B14F-4D97-AF65-F5344CB8AC3E}">
        <p14:creationId xmlns:p14="http://schemas.microsoft.com/office/powerpoint/2010/main" val="3052210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0241" y="1600200"/>
            <a:ext cx="6783517" cy="4525963"/>
          </a:xfrm>
        </p:spPr>
      </p:pic>
    </p:spTree>
    <p:extLst>
      <p:ext uri="{BB962C8B-B14F-4D97-AF65-F5344CB8AC3E}">
        <p14:creationId xmlns:p14="http://schemas.microsoft.com/office/powerpoint/2010/main" val="31689942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8207" y="1600200"/>
            <a:ext cx="6787586" cy="4525963"/>
          </a:xfrm>
        </p:spPr>
      </p:pic>
    </p:spTree>
    <p:extLst>
      <p:ext uri="{BB962C8B-B14F-4D97-AF65-F5344CB8AC3E}">
        <p14:creationId xmlns:p14="http://schemas.microsoft.com/office/powerpoint/2010/main" val="17869381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0241" y="1600200"/>
            <a:ext cx="6783517" cy="4525963"/>
          </a:xfrm>
        </p:spPr>
      </p:pic>
    </p:spTree>
    <p:extLst>
      <p:ext uri="{BB962C8B-B14F-4D97-AF65-F5344CB8AC3E}">
        <p14:creationId xmlns:p14="http://schemas.microsoft.com/office/powerpoint/2010/main" val="32693778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0241" y="1600200"/>
            <a:ext cx="6783517" cy="4525963"/>
          </a:xfrm>
        </p:spPr>
      </p:pic>
    </p:spTree>
    <p:extLst>
      <p:ext uri="{BB962C8B-B14F-4D97-AF65-F5344CB8AC3E}">
        <p14:creationId xmlns:p14="http://schemas.microsoft.com/office/powerpoint/2010/main" val="16589051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dirty="0"/>
          </a:p>
        </p:txBody>
      </p:sp>
      <p:sp>
        <p:nvSpPr>
          <p:cNvPr id="3" name="Content Placeholder 2"/>
          <p:cNvSpPr>
            <a:spLocks noGrp="1"/>
          </p:cNvSpPr>
          <p:nvPr>
            <p:ph idx="1"/>
          </p:nvPr>
        </p:nvSpPr>
        <p:spPr>
          <a:xfrm>
            <a:off x="457200" y="836712"/>
            <a:ext cx="8229600" cy="5289451"/>
          </a:xfrm>
        </p:spPr>
        <p:txBody>
          <a:bodyPr>
            <a:normAutofit/>
          </a:bodyPr>
          <a:lstStyle/>
          <a:p>
            <a:pPr marL="0" indent="0">
              <a:buNone/>
            </a:pPr>
            <a:r>
              <a:rPr lang="sl-SI" dirty="0"/>
              <a:t>Ustvarjalca aplikacije sta Kevin Systrom in Mike Krieger </a:t>
            </a:r>
          </a:p>
          <a:p>
            <a:pPr marL="0" indent="0">
              <a:buNone/>
            </a:pPr>
            <a:r>
              <a:rPr lang="sl-SI" dirty="0"/>
              <a:t>V javnost so jo dali oktobra 2010, kot brezplačno mobilno aplikacijo</a:t>
            </a:r>
          </a:p>
          <a:p>
            <a:pPr marL="0" indent="0">
              <a:buNone/>
            </a:pPr>
            <a:r>
              <a:rPr lang="sl-SI" dirty="0"/>
              <a:t>Po uvedbi leta 2010 je Instagram hitro postal priljubljen, v prvih dveh mesecih se je registriralo milijon uporabnikov, v prvem letu je število naraslo na 10 milijonov, v aprilu 2017 pa šteje 700 milijonov uporabnikov.</a:t>
            </a:r>
          </a:p>
        </p:txBody>
      </p:sp>
    </p:spTree>
    <p:extLst>
      <p:ext uri="{BB962C8B-B14F-4D97-AF65-F5344CB8AC3E}">
        <p14:creationId xmlns:p14="http://schemas.microsoft.com/office/powerpoint/2010/main" val="18824715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0241" y="1600200"/>
            <a:ext cx="6783517" cy="4525963"/>
          </a:xfrm>
        </p:spPr>
      </p:pic>
    </p:spTree>
    <p:extLst>
      <p:ext uri="{BB962C8B-B14F-4D97-AF65-F5344CB8AC3E}">
        <p14:creationId xmlns:p14="http://schemas.microsoft.com/office/powerpoint/2010/main" val="22142505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0241" y="1600200"/>
            <a:ext cx="6783517" cy="4525963"/>
          </a:xfrm>
        </p:spPr>
      </p:pic>
    </p:spTree>
    <p:extLst>
      <p:ext uri="{BB962C8B-B14F-4D97-AF65-F5344CB8AC3E}">
        <p14:creationId xmlns:p14="http://schemas.microsoft.com/office/powerpoint/2010/main" val="18694227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sp>
        <p:nvSpPr>
          <p:cNvPr id="3" name="Content Placeholder 2"/>
          <p:cNvSpPr>
            <a:spLocks noGrp="1"/>
          </p:cNvSpPr>
          <p:nvPr>
            <p:ph idx="1"/>
          </p:nvPr>
        </p:nvSpPr>
        <p:spPr/>
        <p:txBody>
          <a:bodyPr/>
          <a:lstStyle/>
          <a:p>
            <a:r>
              <a:rPr lang="sl-SI" dirty="0"/>
              <a:t>Instagram aplikacija je novodobni medij, ki omogoča video snemanje, delno editiranje in predstavitev, torej širjenje lastnega izdelka na družabnih omrežjih. </a:t>
            </a:r>
          </a:p>
          <a:p>
            <a:r>
              <a:rPr lang="sl-SI" dirty="0"/>
              <a:t>Je medij, ki ga uporablja vse več posameznikov, med njimi je večina mladih.</a:t>
            </a:r>
          </a:p>
        </p:txBody>
      </p:sp>
    </p:spTree>
    <p:extLst>
      <p:ext uri="{BB962C8B-B14F-4D97-AF65-F5344CB8AC3E}">
        <p14:creationId xmlns:p14="http://schemas.microsoft.com/office/powerpoint/2010/main" val="17686454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sp>
        <p:nvSpPr>
          <p:cNvPr id="3" name="Content Placeholder 2"/>
          <p:cNvSpPr>
            <a:spLocks noGrp="1"/>
          </p:cNvSpPr>
          <p:nvPr>
            <p:ph idx="1"/>
          </p:nvPr>
        </p:nvSpPr>
        <p:spPr/>
        <p:txBody>
          <a:bodyPr/>
          <a:lstStyle/>
          <a:p>
            <a:endParaRPr lang="sl-SI" dirty="0"/>
          </a:p>
        </p:txBody>
      </p:sp>
      <p:pic>
        <p:nvPicPr>
          <p:cNvPr id="1026" name="Picture 2" descr="C:\Users\monik_000\Desktop\razumevanje filma\Screenshot_20171017-21200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807" y="134668"/>
            <a:ext cx="3600401" cy="6400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3531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55776" y="116632"/>
            <a:ext cx="3672408" cy="6528726"/>
          </a:xfrm>
        </p:spPr>
      </p:pic>
    </p:spTree>
    <p:extLst>
      <p:ext uri="{BB962C8B-B14F-4D97-AF65-F5344CB8AC3E}">
        <p14:creationId xmlns:p14="http://schemas.microsoft.com/office/powerpoint/2010/main" val="1802292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99792" y="260648"/>
            <a:ext cx="3600400" cy="6400712"/>
          </a:xfrm>
        </p:spPr>
      </p:pic>
    </p:spTree>
    <p:extLst>
      <p:ext uri="{BB962C8B-B14F-4D97-AF65-F5344CB8AC3E}">
        <p14:creationId xmlns:p14="http://schemas.microsoft.com/office/powerpoint/2010/main" val="23165437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15816" y="620688"/>
            <a:ext cx="3299352" cy="5865515"/>
          </a:xfrm>
        </p:spPr>
      </p:pic>
    </p:spTree>
    <p:extLst>
      <p:ext uri="{BB962C8B-B14F-4D97-AF65-F5344CB8AC3E}">
        <p14:creationId xmlns:p14="http://schemas.microsoft.com/office/powerpoint/2010/main" val="23776530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TotalTime>
  <Words>439</Words>
  <Application>Microsoft Office PowerPoint</Application>
  <PresentationFormat>Diaprojekcija na zaslonu (4:3)</PresentationFormat>
  <Paragraphs>51</Paragraphs>
  <Slides>41</Slides>
  <Notes>0</Notes>
  <HiddenSlides>0</HiddenSlides>
  <MMClips>0</MMClips>
  <ScaleCrop>false</ScaleCrop>
  <HeadingPairs>
    <vt:vector size="6" baseType="variant">
      <vt:variant>
        <vt:lpstr>Uporabljene pisave</vt:lpstr>
      </vt:variant>
      <vt:variant>
        <vt:i4>2</vt:i4>
      </vt:variant>
      <vt:variant>
        <vt:lpstr>Tema</vt:lpstr>
      </vt:variant>
      <vt:variant>
        <vt:i4>1</vt:i4>
      </vt:variant>
      <vt:variant>
        <vt:lpstr>Naslovi diapozitivov</vt:lpstr>
      </vt:variant>
      <vt:variant>
        <vt:i4>41</vt:i4>
      </vt:variant>
    </vt:vector>
  </HeadingPairs>
  <TitlesOfParts>
    <vt:vector size="44" baseType="lpstr">
      <vt:lpstr>Arial</vt:lpstr>
      <vt:lpstr>Calibri</vt:lpstr>
      <vt:lpstr>Office Theme</vt:lpstr>
      <vt:lpstr>PowerPointova predstavitev</vt:lpstr>
      <vt:lpstr>INSTAGRAM  APLIKACIJA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Od ideje do filma</vt:lpstr>
      <vt:lpstr>PowerPointova predstavitev</vt:lpstr>
      <vt:lpstr>PowerPointova predstavitev</vt:lpstr>
      <vt:lpstr>PowerPointova predstavitev</vt:lpstr>
      <vt:lpstr>PowerPointova predstavitev</vt:lpstr>
      <vt:lpstr>PowerPointova predstavitev</vt:lpstr>
      <vt:lpstr>PowerPointova predstavitev</vt:lpstr>
      <vt:lpstr>Filmska ekipa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monika.pocrnjic@live.com</dc:creator>
  <cp:lastModifiedBy>zalazagar97@gmail.com</cp:lastModifiedBy>
  <cp:revision>16</cp:revision>
  <dcterms:created xsi:type="dcterms:W3CDTF">2017-10-17T22:16:20Z</dcterms:created>
  <dcterms:modified xsi:type="dcterms:W3CDTF">2018-10-02T20:05:04Z</dcterms:modified>
</cp:coreProperties>
</file>