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1" r:id="rId3"/>
    <p:sldId id="256" r:id="rId4"/>
    <p:sldId id="257" r:id="rId5"/>
    <p:sldId id="258" r:id="rId6"/>
    <p:sldId id="259"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48" y="1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smtClean="0"/>
              <a:t>Uredite slog naslova matrice</a:t>
            </a:r>
            <a:endParaRPr lang="en-US"/>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Kliknite, da uredite slog podnaslova matrice</a:t>
            </a:r>
            <a:endParaRPr lang="en-US"/>
          </a:p>
        </p:txBody>
      </p:sp>
      <p:sp>
        <p:nvSpPr>
          <p:cNvPr id="4" name="Označba mesta datuma 3"/>
          <p:cNvSpPr>
            <a:spLocks noGrp="1"/>
          </p:cNvSpPr>
          <p:nvPr>
            <p:ph type="dt" sz="half" idx="10"/>
          </p:nvPr>
        </p:nvSpPr>
        <p:spPr/>
        <p:txBody>
          <a:bodyPr/>
          <a:lstStyle/>
          <a:p>
            <a:fld id="{3902B3E1-E5E4-4AFB-9261-F9949641E60F}" type="datetimeFigureOut">
              <a:rPr lang="en-US" smtClean="0"/>
              <a:t>7/10/2020</a:t>
            </a:fld>
            <a:endParaRPr lang="en-US"/>
          </a:p>
        </p:txBody>
      </p:sp>
      <p:sp>
        <p:nvSpPr>
          <p:cNvPr id="5" name="Označba mesta noge 4"/>
          <p:cNvSpPr>
            <a:spLocks noGrp="1"/>
          </p:cNvSpPr>
          <p:nvPr>
            <p:ph type="ftr" sz="quarter" idx="11"/>
          </p:nvPr>
        </p:nvSpPr>
        <p:spPr/>
        <p:txBody>
          <a:bodyPr/>
          <a:lstStyle/>
          <a:p>
            <a:endParaRPr lang="en-US"/>
          </a:p>
        </p:txBody>
      </p:sp>
      <p:sp>
        <p:nvSpPr>
          <p:cNvPr id="6" name="Označba mesta številke diapozitiva 5"/>
          <p:cNvSpPr>
            <a:spLocks noGrp="1"/>
          </p:cNvSpPr>
          <p:nvPr>
            <p:ph type="sldNum" sz="quarter" idx="12"/>
          </p:nvPr>
        </p:nvSpPr>
        <p:spPr/>
        <p:txBody>
          <a:bodyPr/>
          <a:lstStyle/>
          <a:p>
            <a:fld id="{EB84E1FD-78A7-435A-A1A7-A708CAE4D19F}" type="slidenum">
              <a:rPr lang="en-US" smtClean="0"/>
              <a:t>‹#›</a:t>
            </a:fld>
            <a:endParaRPr lang="en-US"/>
          </a:p>
        </p:txBody>
      </p:sp>
    </p:spTree>
    <p:extLst>
      <p:ext uri="{BB962C8B-B14F-4D97-AF65-F5344CB8AC3E}">
        <p14:creationId xmlns:p14="http://schemas.microsoft.com/office/powerpoint/2010/main" val="2017990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en-US"/>
          </a:p>
        </p:txBody>
      </p:sp>
      <p:sp>
        <p:nvSpPr>
          <p:cNvPr id="3" name="Označba mest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Označba mesta datuma 3"/>
          <p:cNvSpPr>
            <a:spLocks noGrp="1"/>
          </p:cNvSpPr>
          <p:nvPr>
            <p:ph type="dt" sz="half" idx="10"/>
          </p:nvPr>
        </p:nvSpPr>
        <p:spPr/>
        <p:txBody>
          <a:bodyPr/>
          <a:lstStyle/>
          <a:p>
            <a:fld id="{3902B3E1-E5E4-4AFB-9261-F9949641E60F}" type="datetimeFigureOut">
              <a:rPr lang="en-US" smtClean="0"/>
              <a:t>7/10/2020</a:t>
            </a:fld>
            <a:endParaRPr lang="en-US"/>
          </a:p>
        </p:txBody>
      </p:sp>
      <p:sp>
        <p:nvSpPr>
          <p:cNvPr id="5" name="Označba mesta noge 4"/>
          <p:cNvSpPr>
            <a:spLocks noGrp="1"/>
          </p:cNvSpPr>
          <p:nvPr>
            <p:ph type="ftr" sz="quarter" idx="11"/>
          </p:nvPr>
        </p:nvSpPr>
        <p:spPr/>
        <p:txBody>
          <a:bodyPr/>
          <a:lstStyle/>
          <a:p>
            <a:endParaRPr lang="en-US"/>
          </a:p>
        </p:txBody>
      </p:sp>
      <p:sp>
        <p:nvSpPr>
          <p:cNvPr id="6" name="Označba mesta številke diapozitiva 5"/>
          <p:cNvSpPr>
            <a:spLocks noGrp="1"/>
          </p:cNvSpPr>
          <p:nvPr>
            <p:ph type="sldNum" sz="quarter" idx="12"/>
          </p:nvPr>
        </p:nvSpPr>
        <p:spPr/>
        <p:txBody>
          <a:bodyPr/>
          <a:lstStyle/>
          <a:p>
            <a:fld id="{EB84E1FD-78A7-435A-A1A7-A708CAE4D19F}" type="slidenum">
              <a:rPr lang="en-US" smtClean="0"/>
              <a:t>‹#›</a:t>
            </a:fld>
            <a:endParaRPr lang="en-US"/>
          </a:p>
        </p:txBody>
      </p:sp>
    </p:spTree>
    <p:extLst>
      <p:ext uri="{BB962C8B-B14F-4D97-AF65-F5344CB8AC3E}">
        <p14:creationId xmlns:p14="http://schemas.microsoft.com/office/powerpoint/2010/main" val="2452601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smtClean="0"/>
              <a:t>Uredite slog naslova matrice</a:t>
            </a:r>
            <a:endParaRPr lang="en-US"/>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Označba mesta datuma 3"/>
          <p:cNvSpPr>
            <a:spLocks noGrp="1"/>
          </p:cNvSpPr>
          <p:nvPr>
            <p:ph type="dt" sz="half" idx="10"/>
          </p:nvPr>
        </p:nvSpPr>
        <p:spPr/>
        <p:txBody>
          <a:bodyPr/>
          <a:lstStyle/>
          <a:p>
            <a:fld id="{3902B3E1-E5E4-4AFB-9261-F9949641E60F}" type="datetimeFigureOut">
              <a:rPr lang="en-US" smtClean="0"/>
              <a:t>7/10/2020</a:t>
            </a:fld>
            <a:endParaRPr lang="en-US"/>
          </a:p>
        </p:txBody>
      </p:sp>
      <p:sp>
        <p:nvSpPr>
          <p:cNvPr id="5" name="Označba mesta noge 4"/>
          <p:cNvSpPr>
            <a:spLocks noGrp="1"/>
          </p:cNvSpPr>
          <p:nvPr>
            <p:ph type="ftr" sz="quarter" idx="11"/>
          </p:nvPr>
        </p:nvSpPr>
        <p:spPr/>
        <p:txBody>
          <a:bodyPr/>
          <a:lstStyle/>
          <a:p>
            <a:endParaRPr lang="en-US"/>
          </a:p>
        </p:txBody>
      </p:sp>
      <p:sp>
        <p:nvSpPr>
          <p:cNvPr id="6" name="Označba mesta številke diapozitiva 5"/>
          <p:cNvSpPr>
            <a:spLocks noGrp="1"/>
          </p:cNvSpPr>
          <p:nvPr>
            <p:ph type="sldNum" sz="quarter" idx="12"/>
          </p:nvPr>
        </p:nvSpPr>
        <p:spPr/>
        <p:txBody>
          <a:bodyPr/>
          <a:lstStyle/>
          <a:p>
            <a:fld id="{EB84E1FD-78A7-435A-A1A7-A708CAE4D19F}" type="slidenum">
              <a:rPr lang="en-US" smtClean="0"/>
              <a:t>‹#›</a:t>
            </a:fld>
            <a:endParaRPr lang="en-US"/>
          </a:p>
        </p:txBody>
      </p:sp>
    </p:spTree>
    <p:extLst>
      <p:ext uri="{BB962C8B-B14F-4D97-AF65-F5344CB8AC3E}">
        <p14:creationId xmlns:p14="http://schemas.microsoft.com/office/powerpoint/2010/main" val="13695430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E4DF738-DB8D-4F5B-B6FA-42352A1EF859}" type="datetimeFigureOut">
              <a:rPr kumimoji="0" lang="sl-SI"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10. 07. 2020</a:t>
            </a:fld>
            <a:endParaRPr kumimoji="0" lang="sl-S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Označba mesta noge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l-S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Označba mesta številke diapozitiva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C110459-E22E-4BDD-8472-9A1F1A066C67}" type="slidenum">
              <a:rPr kumimoji="0" lang="sl-SI"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sl-S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49252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en-US"/>
          </a:p>
        </p:txBody>
      </p:sp>
      <p:sp>
        <p:nvSpPr>
          <p:cNvPr id="3" name="Označba mest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Označba mesta datuma 3"/>
          <p:cNvSpPr>
            <a:spLocks noGrp="1"/>
          </p:cNvSpPr>
          <p:nvPr>
            <p:ph type="dt" sz="half" idx="10"/>
          </p:nvPr>
        </p:nvSpPr>
        <p:spPr/>
        <p:txBody>
          <a:bodyPr/>
          <a:lstStyle/>
          <a:p>
            <a:fld id="{3902B3E1-E5E4-4AFB-9261-F9949641E60F}" type="datetimeFigureOut">
              <a:rPr lang="en-US" smtClean="0"/>
              <a:t>7/10/2020</a:t>
            </a:fld>
            <a:endParaRPr lang="en-US"/>
          </a:p>
        </p:txBody>
      </p:sp>
      <p:sp>
        <p:nvSpPr>
          <p:cNvPr id="5" name="Označba mesta noge 4"/>
          <p:cNvSpPr>
            <a:spLocks noGrp="1"/>
          </p:cNvSpPr>
          <p:nvPr>
            <p:ph type="ftr" sz="quarter" idx="11"/>
          </p:nvPr>
        </p:nvSpPr>
        <p:spPr/>
        <p:txBody>
          <a:bodyPr/>
          <a:lstStyle/>
          <a:p>
            <a:endParaRPr lang="en-US"/>
          </a:p>
        </p:txBody>
      </p:sp>
      <p:sp>
        <p:nvSpPr>
          <p:cNvPr id="6" name="Označba mesta številke diapozitiva 5"/>
          <p:cNvSpPr>
            <a:spLocks noGrp="1"/>
          </p:cNvSpPr>
          <p:nvPr>
            <p:ph type="sldNum" sz="quarter" idx="12"/>
          </p:nvPr>
        </p:nvSpPr>
        <p:spPr/>
        <p:txBody>
          <a:bodyPr/>
          <a:lstStyle/>
          <a:p>
            <a:fld id="{EB84E1FD-78A7-435A-A1A7-A708CAE4D19F}" type="slidenum">
              <a:rPr lang="en-US" smtClean="0"/>
              <a:t>‹#›</a:t>
            </a:fld>
            <a:endParaRPr lang="en-US"/>
          </a:p>
        </p:txBody>
      </p:sp>
    </p:spTree>
    <p:extLst>
      <p:ext uri="{BB962C8B-B14F-4D97-AF65-F5344CB8AC3E}">
        <p14:creationId xmlns:p14="http://schemas.microsoft.com/office/powerpoint/2010/main" val="2448791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smtClean="0"/>
              <a:t>Uredite slog naslova matrice</a:t>
            </a:r>
            <a:endParaRPr lang="en-US"/>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Označba mesta datuma 3"/>
          <p:cNvSpPr>
            <a:spLocks noGrp="1"/>
          </p:cNvSpPr>
          <p:nvPr>
            <p:ph type="dt" sz="half" idx="10"/>
          </p:nvPr>
        </p:nvSpPr>
        <p:spPr/>
        <p:txBody>
          <a:bodyPr/>
          <a:lstStyle/>
          <a:p>
            <a:fld id="{3902B3E1-E5E4-4AFB-9261-F9949641E60F}" type="datetimeFigureOut">
              <a:rPr lang="en-US" smtClean="0"/>
              <a:t>7/10/2020</a:t>
            </a:fld>
            <a:endParaRPr lang="en-US"/>
          </a:p>
        </p:txBody>
      </p:sp>
      <p:sp>
        <p:nvSpPr>
          <p:cNvPr id="5" name="Označba mesta noge 4"/>
          <p:cNvSpPr>
            <a:spLocks noGrp="1"/>
          </p:cNvSpPr>
          <p:nvPr>
            <p:ph type="ftr" sz="quarter" idx="11"/>
          </p:nvPr>
        </p:nvSpPr>
        <p:spPr/>
        <p:txBody>
          <a:bodyPr/>
          <a:lstStyle/>
          <a:p>
            <a:endParaRPr lang="en-US"/>
          </a:p>
        </p:txBody>
      </p:sp>
      <p:sp>
        <p:nvSpPr>
          <p:cNvPr id="6" name="Označba mesta številke diapozitiva 5"/>
          <p:cNvSpPr>
            <a:spLocks noGrp="1"/>
          </p:cNvSpPr>
          <p:nvPr>
            <p:ph type="sldNum" sz="quarter" idx="12"/>
          </p:nvPr>
        </p:nvSpPr>
        <p:spPr/>
        <p:txBody>
          <a:bodyPr/>
          <a:lstStyle/>
          <a:p>
            <a:fld id="{EB84E1FD-78A7-435A-A1A7-A708CAE4D19F}" type="slidenum">
              <a:rPr lang="en-US" smtClean="0"/>
              <a:t>‹#›</a:t>
            </a:fld>
            <a:endParaRPr lang="en-US"/>
          </a:p>
        </p:txBody>
      </p:sp>
    </p:spTree>
    <p:extLst>
      <p:ext uri="{BB962C8B-B14F-4D97-AF65-F5344CB8AC3E}">
        <p14:creationId xmlns:p14="http://schemas.microsoft.com/office/powerpoint/2010/main" val="2986843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en-US"/>
          </a:p>
        </p:txBody>
      </p:sp>
      <p:sp>
        <p:nvSpPr>
          <p:cNvPr id="3" name="Označba mesta vsebine 2"/>
          <p:cNvSpPr>
            <a:spLocks noGrp="1"/>
          </p:cNvSpPr>
          <p:nvPr>
            <p:ph sz="half" idx="1"/>
          </p:nvPr>
        </p:nvSpPr>
        <p:spPr>
          <a:xfrm>
            <a:off x="838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Označba mesta vsebine 3"/>
          <p:cNvSpPr>
            <a:spLocks noGrp="1"/>
          </p:cNvSpPr>
          <p:nvPr>
            <p:ph sz="half" idx="2"/>
          </p:nvPr>
        </p:nvSpPr>
        <p:spPr>
          <a:xfrm>
            <a:off x="6172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5" name="Označba mesta datuma 4"/>
          <p:cNvSpPr>
            <a:spLocks noGrp="1"/>
          </p:cNvSpPr>
          <p:nvPr>
            <p:ph type="dt" sz="half" idx="10"/>
          </p:nvPr>
        </p:nvSpPr>
        <p:spPr/>
        <p:txBody>
          <a:bodyPr/>
          <a:lstStyle/>
          <a:p>
            <a:fld id="{3902B3E1-E5E4-4AFB-9261-F9949641E60F}" type="datetimeFigureOut">
              <a:rPr lang="en-US" smtClean="0"/>
              <a:t>7/10/2020</a:t>
            </a:fld>
            <a:endParaRPr lang="en-US"/>
          </a:p>
        </p:txBody>
      </p:sp>
      <p:sp>
        <p:nvSpPr>
          <p:cNvPr id="6" name="Označba mesta noge 5"/>
          <p:cNvSpPr>
            <a:spLocks noGrp="1"/>
          </p:cNvSpPr>
          <p:nvPr>
            <p:ph type="ftr" sz="quarter" idx="11"/>
          </p:nvPr>
        </p:nvSpPr>
        <p:spPr/>
        <p:txBody>
          <a:bodyPr/>
          <a:lstStyle/>
          <a:p>
            <a:endParaRPr lang="en-US"/>
          </a:p>
        </p:txBody>
      </p:sp>
      <p:sp>
        <p:nvSpPr>
          <p:cNvPr id="7" name="Označba mesta številke diapozitiva 6"/>
          <p:cNvSpPr>
            <a:spLocks noGrp="1"/>
          </p:cNvSpPr>
          <p:nvPr>
            <p:ph type="sldNum" sz="quarter" idx="12"/>
          </p:nvPr>
        </p:nvSpPr>
        <p:spPr/>
        <p:txBody>
          <a:bodyPr/>
          <a:lstStyle/>
          <a:p>
            <a:fld id="{EB84E1FD-78A7-435A-A1A7-A708CAE4D19F}" type="slidenum">
              <a:rPr lang="en-US" smtClean="0"/>
              <a:t>‹#›</a:t>
            </a:fld>
            <a:endParaRPr lang="en-US"/>
          </a:p>
        </p:txBody>
      </p:sp>
    </p:spTree>
    <p:extLst>
      <p:ext uri="{BB962C8B-B14F-4D97-AF65-F5344CB8AC3E}">
        <p14:creationId xmlns:p14="http://schemas.microsoft.com/office/powerpoint/2010/main" val="3440165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smtClean="0"/>
              <a:t>Uredite slog naslova matrice</a:t>
            </a:r>
            <a:endParaRPr lang="en-US"/>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7" name="Označba mesta datuma 6"/>
          <p:cNvSpPr>
            <a:spLocks noGrp="1"/>
          </p:cNvSpPr>
          <p:nvPr>
            <p:ph type="dt" sz="half" idx="10"/>
          </p:nvPr>
        </p:nvSpPr>
        <p:spPr/>
        <p:txBody>
          <a:bodyPr/>
          <a:lstStyle/>
          <a:p>
            <a:fld id="{3902B3E1-E5E4-4AFB-9261-F9949641E60F}" type="datetimeFigureOut">
              <a:rPr lang="en-US" smtClean="0"/>
              <a:t>7/10/2020</a:t>
            </a:fld>
            <a:endParaRPr lang="en-US"/>
          </a:p>
        </p:txBody>
      </p:sp>
      <p:sp>
        <p:nvSpPr>
          <p:cNvPr id="8" name="Označba mesta noge 7"/>
          <p:cNvSpPr>
            <a:spLocks noGrp="1"/>
          </p:cNvSpPr>
          <p:nvPr>
            <p:ph type="ftr" sz="quarter" idx="11"/>
          </p:nvPr>
        </p:nvSpPr>
        <p:spPr/>
        <p:txBody>
          <a:bodyPr/>
          <a:lstStyle/>
          <a:p>
            <a:endParaRPr lang="en-US"/>
          </a:p>
        </p:txBody>
      </p:sp>
      <p:sp>
        <p:nvSpPr>
          <p:cNvPr id="9" name="Označba mesta številke diapozitiva 8"/>
          <p:cNvSpPr>
            <a:spLocks noGrp="1"/>
          </p:cNvSpPr>
          <p:nvPr>
            <p:ph type="sldNum" sz="quarter" idx="12"/>
          </p:nvPr>
        </p:nvSpPr>
        <p:spPr/>
        <p:txBody>
          <a:bodyPr/>
          <a:lstStyle/>
          <a:p>
            <a:fld id="{EB84E1FD-78A7-435A-A1A7-A708CAE4D19F}" type="slidenum">
              <a:rPr lang="en-US" smtClean="0"/>
              <a:t>‹#›</a:t>
            </a:fld>
            <a:endParaRPr lang="en-US"/>
          </a:p>
        </p:txBody>
      </p:sp>
    </p:spTree>
    <p:extLst>
      <p:ext uri="{BB962C8B-B14F-4D97-AF65-F5344CB8AC3E}">
        <p14:creationId xmlns:p14="http://schemas.microsoft.com/office/powerpoint/2010/main" val="1793933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en-US"/>
          </a:p>
        </p:txBody>
      </p:sp>
      <p:sp>
        <p:nvSpPr>
          <p:cNvPr id="3" name="Označba mesta datuma 2"/>
          <p:cNvSpPr>
            <a:spLocks noGrp="1"/>
          </p:cNvSpPr>
          <p:nvPr>
            <p:ph type="dt" sz="half" idx="10"/>
          </p:nvPr>
        </p:nvSpPr>
        <p:spPr/>
        <p:txBody>
          <a:bodyPr/>
          <a:lstStyle/>
          <a:p>
            <a:fld id="{3902B3E1-E5E4-4AFB-9261-F9949641E60F}" type="datetimeFigureOut">
              <a:rPr lang="en-US" smtClean="0"/>
              <a:t>7/10/2020</a:t>
            </a:fld>
            <a:endParaRPr lang="en-US"/>
          </a:p>
        </p:txBody>
      </p:sp>
      <p:sp>
        <p:nvSpPr>
          <p:cNvPr id="4" name="Označba mesta noge 3"/>
          <p:cNvSpPr>
            <a:spLocks noGrp="1"/>
          </p:cNvSpPr>
          <p:nvPr>
            <p:ph type="ftr" sz="quarter" idx="11"/>
          </p:nvPr>
        </p:nvSpPr>
        <p:spPr/>
        <p:txBody>
          <a:bodyPr/>
          <a:lstStyle/>
          <a:p>
            <a:endParaRPr lang="en-US"/>
          </a:p>
        </p:txBody>
      </p:sp>
      <p:sp>
        <p:nvSpPr>
          <p:cNvPr id="5" name="Označba mesta številke diapozitiva 4"/>
          <p:cNvSpPr>
            <a:spLocks noGrp="1"/>
          </p:cNvSpPr>
          <p:nvPr>
            <p:ph type="sldNum" sz="quarter" idx="12"/>
          </p:nvPr>
        </p:nvSpPr>
        <p:spPr/>
        <p:txBody>
          <a:bodyPr/>
          <a:lstStyle/>
          <a:p>
            <a:fld id="{EB84E1FD-78A7-435A-A1A7-A708CAE4D19F}" type="slidenum">
              <a:rPr lang="en-US" smtClean="0"/>
              <a:t>‹#›</a:t>
            </a:fld>
            <a:endParaRPr lang="en-US"/>
          </a:p>
        </p:txBody>
      </p:sp>
    </p:spTree>
    <p:extLst>
      <p:ext uri="{BB962C8B-B14F-4D97-AF65-F5344CB8AC3E}">
        <p14:creationId xmlns:p14="http://schemas.microsoft.com/office/powerpoint/2010/main" val="3079962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3902B3E1-E5E4-4AFB-9261-F9949641E60F}" type="datetimeFigureOut">
              <a:rPr lang="en-US" smtClean="0"/>
              <a:t>7/10/2020</a:t>
            </a:fld>
            <a:endParaRPr lang="en-US"/>
          </a:p>
        </p:txBody>
      </p:sp>
      <p:sp>
        <p:nvSpPr>
          <p:cNvPr id="3" name="Označba mesta noge 2"/>
          <p:cNvSpPr>
            <a:spLocks noGrp="1"/>
          </p:cNvSpPr>
          <p:nvPr>
            <p:ph type="ftr" sz="quarter" idx="11"/>
          </p:nvPr>
        </p:nvSpPr>
        <p:spPr/>
        <p:txBody>
          <a:bodyPr/>
          <a:lstStyle/>
          <a:p>
            <a:endParaRPr lang="en-US"/>
          </a:p>
        </p:txBody>
      </p:sp>
      <p:sp>
        <p:nvSpPr>
          <p:cNvPr id="4" name="Označba mesta številke diapozitiva 3"/>
          <p:cNvSpPr>
            <a:spLocks noGrp="1"/>
          </p:cNvSpPr>
          <p:nvPr>
            <p:ph type="sldNum" sz="quarter" idx="12"/>
          </p:nvPr>
        </p:nvSpPr>
        <p:spPr/>
        <p:txBody>
          <a:bodyPr/>
          <a:lstStyle/>
          <a:p>
            <a:fld id="{EB84E1FD-78A7-435A-A1A7-A708CAE4D19F}" type="slidenum">
              <a:rPr lang="en-US" smtClean="0"/>
              <a:t>‹#›</a:t>
            </a:fld>
            <a:endParaRPr lang="en-US"/>
          </a:p>
        </p:txBody>
      </p:sp>
    </p:spTree>
    <p:extLst>
      <p:ext uri="{BB962C8B-B14F-4D97-AF65-F5344CB8AC3E}">
        <p14:creationId xmlns:p14="http://schemas.microsoft.com/office/powerpoint/2010/main" val="3400345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en-US"/>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3902B3E1-E5E4-4AFB-9261-F9949641E60F}" type="datetimeFigureOut">
              <a:rPr lang="en-US" smtClean="0"/>
              <a:t>7/10/2020</a:t>
            </a:fld>
            <a:endParaRPr lang="en-US"/>
          </a:p>
        </p:txBody>
      </p:sp>
      <p:sp>
        <p:nvSpPr>
          <p:cNvPr id="6" name="Označba mesta noge 5"/>
          <p:cNvSpPr>
            <a:spLocks noGrp="1"/>
          </p:cNvSpPr>
          <p:nvPr>
            <p:ph type="ftr" sz="quarter" idx="11"/>
          </p:nvPr>
        </p:nvSpPr>
        <p:spPr/>
        <p:txBody>
          <a:bodyPr/>
          <a:lstStyle/>
          <a:p>
            <a:endParaRPr lang="en-US"/>
          </a:p>
        </p:txBody>
      </p:sp>
      <p:sp>
        <p:nvSpPr>
          <p:cNvPr id="7" name="Označba mesta številke diapozitiva 6"/>
          <p:cNvSpPr>
            <a:spLocks noGrp="1"/>
          </p:cNvSpPr>
          <p:nvPr>
            <p:ph type="sldNum" sz="quarter" idx="12"/>
          </p:nvPr>
        </p:nvSpPr>
        <p:spPr/>
        <p:txBody>
          <a:bodyPr/>
          <a:lstStyle/>
          <a:p>
            <a:fld id="{EB84E1FD-78A7-435A-A1A7-A708CAE4D19F}" type="slidenum">
              <a:rPr lang="en-US" smtClean="0"/>
              <a:t>‹#›</a:t>
            </a:fld>
            <a:endParaRPr lang="en-US"/>
          </a:p>
        </p:txBody>
      </p:sp>
    </p:spTree>
    <p:extLst>
      <p:ext uri="{BB962C8B-B14F-4D97-AF65-F5344CB8AC3E}">
        <p14:creationId xmlns:p14="http://schemas.microsoft.com/office/powerpoint/2010/main" val="960796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en-US"/>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3902B3E1-E5E4-4AFB-9261-F9949641E60F}" type="datetimeFigureOut">
              <a:rPr lang="en-US" smtClean="0"/>
              <a:t>7/10/2020</a:t>
            </a:fld>
            <a:endParaRPr lang="en-US"/>
          </a:p>
        </p:txBody>
      </p:sp>
      <p:sp>
        <p:nvSpPr>
          <p:cNvPr id="6" name="Označba mesta noge 5"/>
          <p:cNvSpPr>
            <a:spLocks noGrp="1"/>
          </p:cNvSpPr>
          <p:nvPr>
            <p:ph type="ftr" sz="quarter" idx="11"/>
          </p:nvPr>
        </p:nvSpPr>
        <p:spPr/>
        <p:txBody>
          <a:bodyPr/>
          <a:lstStyle/>
          <a:p>
            <a:endParaRPr lang="en-US"/>
          </a:p>
        </p:txBody>
      </p:sp>
      <p:sp>
        <p:nvSpPr>
          <p:cNvPr id="7" name="Označba mesta številke diapozitiva 6"/>
          <p:cNvSpPr>
            <a:spLocks noGrp="1"/>
          </p:cNvSpPr>
          <p:nvPr>
            <p:ph type="sldNum" sz="quarter" idx="12"/>
          </p:nvPr>
        </p:nvSpPr>
        <p:spPr/>
        <p:txBody>
          <a:bodyPr/>
          <a:lstStyle/>
          <a:p>
            <a:fld id="{EB84E1FD-78A7-435A-A1A7-A708CAE4D19F}" type="slidenum">
              <a:rPr lang="en-US" smtClean="0"/>
              <a:t>‹#›</a:t>
            </a:fld>
            <a:endParaRPr lang="en-US"/>
          </a:p>
        </p:txBody>
      </p:sp>
    </p:spTree>
    <p:extLst>
      <p:ext uri="{BB962C8B-B14F-4D97-AF65-F5344CB8AC3E}">
        <p14:creationId xmlns:p14="http://schemas.microsoft.com/office/powerpoint/2010/main" val="609734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9000"/>
            <a:lum/>
          </a:blip>
          <a:srcRect/>
          <a:stretch>
            <a:fillRect t="-10000" b="-10000"/>
          </a:stretch>
        </a:blipFill>
        <a:effectLst/>
      </p:bgPr>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smtClean="0"/>
              <a:t>Uredite slog naslova matrice</a:t>
            </a:r>
            <a:endParaRPr lang="en-US"/>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02B3E1-E5E4-4AFB-9261-F9949641E60F}" type="datetimeFigureOut">
              <a:rPr lang="en-US" smtClean="0"/>
              <a:t>7/10/2020</a:t>
            </a:fld>
            <a:endParaRPr lang="en-US"/>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84E1FD-78A7-435A-A1A7-A708CAE4D19F}" type="slidenum">
              <a:rPr lang="en-US" smtClean="0"/>
              <a:t>‹#›</a:t>
            </a:fld>
            <a:endParaRPr lang="en-US"/>
          </a:p>
        </p:txBody>
      </p:sp>
    </p:spTree>
    <p:extLst>
      <p:ext uri="{BB962C8B-B14F-4D97-AF65-F5344CB8AC3E}">
        <p14:creationId xmlns:p14="http://schemas.microsoft.com/office/powerpoint/2010/main" val="247742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a:t>Uredite slog naslova matrice</a:t>
            </a:r>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E4DF738-DB8D-4F5B-B6FA-42352A1EF859}" type="datetimeFigureOut">
              <a:rPr kumimoji="0" lang="sl-SI"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10. 07. 2020</a:t>
            </a:fld>
            <a:endParaRPr kumimoji="0" lang="sl-S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sl-S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C110459-E22E-4BDD-8472-9A1F1A066C67}" type="slidenum">
              <a:rPr kumimoji="0" lang="sl-SI"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sl-S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5153337"/>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image" Target="../media/image6.jpg"/><Relationship Id="rId5" Type="http://schemas.openxmlformats.org/officeDocument/2006/relationships/image" Target="../media/image5.jpe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stomShape 1"/>
          <p:cNvSpPr/>
          <p:nvPr/>
        </p:nvSpPr>
        <p:spPr>
          <a:xfrm>
            <a:off x="1980768" y="1352916"/>
            <a:ext cx="8228736" cy="2147904"/>
          </a:xfrm>
          <a:prstGeom prst="rect">
            <a:avLst/>
          </a:prstGeom>
          <a:noFill/>
          <a:ln>
            <a:noFill/>
          </a:ln>
        </p:spPr>
        <p:style>
          <a:lnRef idx="0">
            <a:scrgbClr r="0" g="0" b="0"/>
          </a:lnRef>
          <a:fillRef idx="0">
            <a:scrgbClr r="0" g="0" b="0"/>
          </a:fillRef>
          <a:effectRef idx="0">
            <a:scrgbClr r="0" g="0" b="0"/>
          </a:effectRef>
          <a:fontRef idx="minor"/>
        </p:style>
        <p:txBody>
          <a:bodyPr lIns="108000" tIns="54000" rIns="108000" bIns="54000" anchor="b"/>
          <a:lstStyle/>
          <a:p>
            <a:pPr marL="0" marR="0" lvl="0" indent="0" algn="l" defTabSz="1097254" rtl="0" eaLnBrk="1" fontAlgn="auto" latinLnBrk="0" hangingPunct="1">
              <a:lnSpc>
                <a:spcPct val="100000"/>
              </a:lnSpc>
              <a:spcBef>
                <a:spcPts val="0"/>
              </a:spcBef>
              <a:spcAft>
                <a:spcPts val="0"/>
              </a:spcAft>
              <a:buClrTx/>
              <a:buSzTx/>
              <a:buFontTx/>
              <a:buNone/>
              <a:tabLst/>
              <a:defRPr/>
            </a:pPr>
            <a:endParaRPr kumimoji="0" lang="sl-SI" sz="2160" b="0" i="0" u="none" strike="noStrike" kern="1200" cap="none" spc="-1" normalizeH="0" baseline="0" noProof="0" dirty="0">
              <a:ln>
                <a:noFill/>
              </a:ln>
              <a:solidFill>
                <a:srgbClr val="000000"/>
              </a:solidFill>
              <a:effectLst/>
              <a:uLnTx/>
              <a:uFill>
                <a:solidFill>
                  <a:srgbClr val="FFFFFF"/>
                </a:solidFill>
              </a:uFill>
              <a:latin typeface="Arial"/>
              <a:ea typeface="+mn-ea"/>
              <a:cs typeface="+mn-cs"/>
            </a:endParaRPr>
          </a:p>
          <a:p>
            <a:pPr marL="0" marR="0" lvl="0" indent="0" algn="ctr" defTabSz="1097254" rtl="0" eaLnBrk="1" fontAlgn="auto" latinLnBrk="0" hangingPunct="1">
              <a:lnSpc>
                <a:spcPct val="100000"/>
              </a:lnSpc>
              <a:spcBef>
                <a:spcPts val="0"/>
              </a:spcBef>
              <a:spcAft>
                <a:spcPts val="0"/>
              </a:spcAft>
              <a:buClrTx/>
              <a:buSzTx/>
              <a:buFontTx/>
              <a:buNone/>
              <a:tabLst/>
              <a:defRPr/>
            </a:pPr>
            <a:endParaRPr kumimoji="0" lang="sl-SI" sz="2160" b="0" i="0" u="none" strike="noStrike" kern="1200" cap="none" spc="-1" normalizeH="0" baseline="0" noProof="0" dirty="0">
              <a:ln>
                <a:noFill/>
              </a:ln>
              <a:solidFill>
                <a:srgbClr val="000000"/>
              </a:solidFill>
              <a:effectLst/>
              <a:uLnTx/>
              <a:uFill>
                <a:solidFill>
                  <a:srgbClr val="FFFFFF"/>
                </a:solidFill>
              </a:uFill>
              <a:latin typeface="Arial"/>
              <a:ea typeface="+mn-ea"/>
              <a:cs typeface="+mn-cs"/>
            </a:endParaRPr>
          </a:p>
        </p:txBody>
      </p:sp>
      <p:sp>
        <p:nvSpPr>
          <p:cNvPr id="3" name="CustomShape 2"/>
          <p:cNvSpPr/>
          <p:nvPr/>
        </p:nvSpPr>
        <p:spPr>
          <a:xfrm>
            <a:off x="522374" y="2401058"/>
            <a:ext cx="9687130" cy="732240"/>
          </a:xfrm>
          <a:prstGeom prst="rect">
            <a:avLst/>
          </a:prstGeom>
          <a:noFill/>
          <a:ln>
            <a:noFill/>
          </a:ln>
        </p:spPr>
        <p:style>
          <a:lnRef idx="0">
            <a:scrgbClr r="0" g="0" b="0"/>
          </a:lnRef>
          <a:fillRef idx="0">
            <a:scrgbClr r="0" g="0" b="0"/>
          </a:fillRef>
          <a:effectRef idx="0">
            <a:scrgbClr r="0" g="0" b="0"/>
          </a:effectRef>
          <a:fontRef idx="minor"/>
        </p:style>
        <p:txBody>
          <a:bodyPr lIns="108000" tIns="54000" rIns="108000" bIns="54000"/>
          <a:lstStyle/>
          <a:p>
            <a:pPr marL="0" marR="0" lvl="0" indent="0" algn="l" defTabSz="1097254" rtl="0" eaLnBrk="1" fontAlgn="auto" latinLnBrk="0" hangingPunct="1">
              <a:lnSpc>
                <a:spcPct val="100000"/>
              </a:lnSpc>
              <a:spcBef>
                <a:spcPts val="0"/>
              </a:spcBef>
              <a:spcAft>
                <a:spcPts val="0"/>
              </a:spcAft>
              <a:buClrTx/>
              <a:buSzTx/>
              <a:buFontTx/>
              <a:buNone/>
              <a:tabLst/>
              <a:defRPr/>
            </a:pPr>
            <a:r>
              <a:rPr kumimoji="0" lang="sl-SI" sz="2400" b="1" i="0" u="none" strike="noStrike" kern="1200" cap="none" spc="-1" normalizeH="0" baseline="0" noProof="0" dirty="0" smtClean="0">
                <a:ln>
                  <a:noFill/>
                </a:ln>
                <a:solidFill>
                  <a:srgbClr val="000000"/>
                </a:solidFill>
                <a:effectLst/>
                <a:uLnTx/>
                <a:uFill>
                  <a:solidFill>
                    <a:srgbClr val="FFFFFF"/>
                  </a:solidFill>
                </a:uFill>
                <a:latin typeface="Calibri"/>
                <a:ea typeface="+mn-ea"/>
                <a:cs typeface="+mn-cs"/>
              </a:rPr>
              <a:t>Učitelji učiteljem: </a:t>
            </a:r>
            <a:r>
              <a:rPr kumimoji="0" lang="sl-SI" sz="2400" b="1" i="0" u="none" strike="noStrike" kern="1200" cap="none" spc="-1" normalizeH="0" baseline="0" noProof="0" dirty="0" smtClean="0">
                <a:ln>
                  <a:noFill/>
                </a:ln>
                <a:solidFill>
                  <a:srgbClr val="FFC000"/>
                </a:solidFill>
                <a:effectLst/>
                <a:uLnTx/>
                <a:uFill>
                  <a:solidFill>
                    <a:srgbClr val="FFFFFF"/>
                  </a:solidFill>
                </a:uFill>
                <a:latin typeface="Calibri"/>
                <a:ea typeface="+mn-ea"/>
                <a:cs typeface="+mn-cs"/>
              </a:rPr>
              <a:t>izbirni predmet FVZ</a:t>
            </a:r>
            <a:endParaRPr kumimoji="0" lang="sl-SI" sz="2400" b="1" i="0" u="none" strike="noStrike" kern="1200" cap="none" spc="-1" normalizeH="0" baseline="0" noProof="0" dirty="0" smtClean="0">
              <a:ln>
                <a:noFill/>
              </a:ln>
              <a:solidFill>
                <a:srgbClr val="000000"/>
              </a:solidFill>
              <a:effectLst/>
              <a:uLnTx/>
              <a:uFill>
                <a:solidFill>
                  <a:srgbClr val="FFFFFF"/>
                </a:solidFill>
              </a:uFill>
              <a:latin typeface="Calibri"/>
              <a:ea typeface="+mn-ea"/>
              <a:cs typeface="+mn-cs"/>
            </a:endParaRPr>
          </a:p>
          <a:p>
            <a:pPr marL="0" marR="0" lvl="0" indent="0" algn="l" defTabSz="1097254" rtl="0" eaLnBrk="1" fontAlgn="auto" latinLnBrk="0" hangingPunct="1">
              <a:lnSpc>
                <a:spcPct val="100000"/>
              </a:lnSpc>
              <a:spcBef>
                <a:spcPts val="0"/>
              </a:spcBef>
              <a:spcAft>
                <a:spcPts val="0"/>
              </a:spcAft>
              <a:buClrTx/>
              <a:buSzTx/>
              <a:buFontTx/>
              <a:buNone/>
              <a:tabLst/>
              <a:defRPr/>
            </a:pPr>
            <a:endParaRPr kumimoji="0" lang="sl-SI" sz="1800" b="0" i="0" u="none" strike="noStrike" kern="1200" cap="none" spc="-1" normalizeH="0" baseline="0" noProof="0" dirty="0" smtClean="0">
              <a:ln>
                <a:noFill/>
              </a:ln>
              <a:solidFill>
                <a:srgbClr val="000000"/>
              </a:solidFill>
              <a:effectLst/>
              <a:uLnTx/>
              <a:uFill>
                <a:solidFill>
                  <a:srgbClr val="FFFFFF"/>
                </a:solidFill>
              </a:uFill>
              <a:latin typeface="Calibri" panose="020F0502020204030204"/>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sl-SI" sz="1800" b="1" i="0" u="none" strike="noStrike" kern="1200" cap="none" spc="0" normalizeH="0" baseline="0" noProof="0" dirty="0" smtClean="0">
                <a:ln>
                  <a:noFill/>
                </a:ln>
                <a:solidFill>
                  <a:prstClr val="black"/>
                </a:solidFill>
                <a:effectLst/>
                <a:uLnTx/>
                <a:uFillTx/>
                <a:latin typeface="Calibri" panose="020F0502020204030204"/>
                <a:ea typeface="+mn-ea"/>
                <a:cs typeface="+mn-cs"/>
              </a:rPr>
              <a:t>Vasja </a:t>
            </a:r>
            <a:r>
              <a:rPr kumimoji="0" lang="sl-SI" sz="1800" b="1" i="0" u="none" strike="noStrike" kern="1200" cap="none" spc="0" normalizeH="0" baseline="0" noProof="0" dirty="0">
                <a:ln>
                  <a:noFill/>
                </a:ln>
                <a:solidFill>
                  <a:prstClr val="black"/>
                </a:solidFill>
                <a:effectLst/>
                <a:uLnTx/>
                <a:uFillTx/>
                <a:latin typeface="Calibri" panose="020F0502020204030204"/>
                <a:ea typeface="+mn-ea"/>
                <a:cs typeface="+mn-cs"/>
              </a:rPr>
              <a:t>Nanut</a:t>
            </a:r>
            <a:r>
              <a:rPr kumimoji="0" lang="sl-SI" sz="1800" b="0" i="0" u="none" strike="noStrike" kern="1200" cap="none" spc="0" normalizeH="0" baseline="0" noProof="0" dirty="0">
                <a:ln>
                  <a:noFill/>
                </a:ln>
                <a:solidFill>
                  <a:prstClr val="black"/>
                </a:solidFill>
                <a:effectLst/>
                <a:uLnTx/>
                <a:uFillTx/>
                <a:latin typeface="Calibri" panose="020F0502020204030204"/>
                <a:ea typeface="+mn-ea"/>
                <a:cs typeface="+mn-cs"/>
              </a:rPr>
              <a:t> (OŠ Ankaran): </a:t>
            </a:r>
            <a:r>
              <a:rPr kumimoji="0" lang="sl-SI" sz="1800" b="1" i="0" u="none" strike="noStrike" kern="1200" cap="none" spc="0" normalizeH="0" baseline="0" noProof="0" dirty="0">
                <a:ln>
                  <a:noFill/>
                </a:ln>
                <a:solidFill>
                  <a:prstClr val="black"/>
                </a:solidFill>
                <a:effectLst/>
                <a:uLnTx/>
                <a:uFillTx/>
                <a:latin typeface="Calibri" panose="020F0502020204030204"/>
                <a:ea typeface="+mn-ea"/>
                <a:cs typeface="+mn-cs"/>
              </a:rPr>
              <a:t>Kako sem zasnoval praktični del pouka?</a:t>
            </a:r>
            <a:endParaRPr kumimoji="0" lang="sl-SI"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l-SI" sz="1800" b="1"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1097254" rtl="0" eaLnBrk="1" fontAlgn="auto" latinLnBrk="0" hangingPunct="1">
              <a:lnSpc>
                <a:spcPct val="100000"/>
              </a:lnSpc>
              <a:spcBef>
                <a:spcPts val="0"/>
              </a:spcBef>
              <a:spcAft>
                <a:spcPts val="0"/>
              </a:spcAft>
              <a:buClrTx/>
              <a:buSzTx/>
              <a:buFontTx/>
              <a:buNone/>
              <a:tabLst/>
              <a:defRPr/>
            </a:pPr>
            <a:endParaRPr kumimoji="0" lang="sl-SI" sz="1800" b="0" i="0" u="none" strike="noStrike" kern="1200" cap="none" spc="-1" normalizeH="0" baseline="0" noProof="0" dirty="0">
              <a:ln>
                <a:noFill/>
              </a:ln>
              <a:solidFill>
                <a:srgbClr val="000000"/>
              </a:solidFill>
              <a:effectLst/>
              <a:uLnTx/>
              <a:uFill>
                <a:solidFill>
                  <a:srgbClr val="FFFFFF"/>
                </a:solidFill>
              </a:uFill>
              <a:latin typeface="Calibri" panose="020F0502020204030204"/>
              <a:ea typeface="+mn-ea"/>
              <a:cs typeface="+mn-cs"/>
            </a:endParaRPr>
          </a:p>
          <a:p>
            <a:pPr marL="0" marR="0" lvl="0" indent="0" algn="ctr" defTabSz="1097254" rtl="0" eaLnBrk="1" fontAlgn="auto" latinLnBrk="0" hangingPunct="1">
              <a:lnSpc>
                <a:spcPct val="100000"/>
              </a:lnSpc>
              <a:spcBef>
                <a:spcPts val="0"/>
              </a:spcBef>
              <a:spcAft>
                <a:spcPts val="0"/>
              </a:spcAft>
              <a:buClrTx/>
              <a:buSzTx/>
              <a:buFontTx/>
              <a:buNone/>
              <a:tabLst/>
              <a:defRPr/>
            </a:pPr>
            <a:endParaRPr kumimoji="0" lang="sl-SI" sz="1920" b="0" i="0" u="none" strike="noStrike" kern="1200" cap="none" spc="-1" normalizeH="0" baseline="0" noProof="0" dirty="0">
              <a:ln>
                <a:noFill/>
              </a:ln>
              <a:solidFill>
                <a:srgbClr val="000000"/>
              </a:solidFill>
              <a:effectLst/>
              <a:uLnTx/>
              <a:uFill>
                <a:solidFill>
                  <a:srgbClr val="FFFFFF"/>
                </a:solidFill>
              </a:uFill>
              <a:latin typeface="Calibri"/>
              <a:ea typeface="+mn-ea"/>
              <a:cs typeface="+mn-cs"/>
            </a:endParaRPr>
          </a:p>
          <a:p>
            <a:pPr marL="0" marR="0" lvl="0" indent="0" algn="l" defTabSz="1097254" rtl="0" eaLnBrk="1" fontAlgn="auto" latinLnBrk="0" hangingPunct="1">
              <a:lnSpc>
                <a:spcPct val="100000"/>
              </a:lnSpc>
              <a:spcBef>
                <a:spcPts val="0"/>
              </a:spcBef>
              <a:spcAft>
                <a:spcPts val="0"/>
              </a:spcAft>
              <a:buClrTx/>
              <a:buSzTx/>
              <a:buFontTx/>
              <a:buNone/>
              <a:tabLst/>
              <a:defRPr/>
            </a:pPr>
            <a:endParaRPr kumimoji="0" lang="sl-SI" sz="1920" b="0" i="0" u="none" strike="noStrike" kern="1200" cap="none" spc="-1" normalizeH="0" baseline="0" noProof="0" dirty="0">
              <a:ln>
                <a:noFill/>
              </a:ln>
              <a:solidFill>
                <a:srgbClr val="000000"/>
              </a:solidFill>
              <a:effectLst/>
              <a:uLnTx/>
              <a:uFill>
                <a:solidFill>
                  <a:srgbClr val="FFFFFF"/>
                </a:solidFill>
              </a:uFill>
              <a:latin typeface="Calibri"/>
              <a:ea typeface="+mn-ea"/>
              <a:cs typeface="+mn-cs"/>
            </a:endParaRPr>
          </a:p>
          <a:p>
            <a:pPr marL="0" marR="0" lvl="0" indent="0" algn="l" defTabSz="1097254" rtl="0" eaLnBrk="1" fontAlgn="auto" latinLnBrk="0" hangingPunct="1">
              <a:lnSpc>
                <a:spcPct val="100000"/>
              </a:lnSpc>
              <a:spcBef>
                <a:spcPts val="0"/>
              </a:spcBef>
              <a:spcAft>
                <a:spcPts val="0"/>
              </a:spcAft>
              <a:buClrTx/>
              <a:buSzTx/>
              <a:buFontTx/>
              <a:buNone/>
              <a:tabLst/>
              <a:defRPr/>
            </a:pPr>
            <a:endParaRPr kumimoji="0" lang="sl-SI" sz="1920" b="0" i="0" u="none" strike="noStrike" kern="1200" cap="none" spc="-1" normalizeH="0" baseline="0" noProof="0" dirty="0">
              <a:ln>
                <a:noFill/>
              </a:ln>
              <a:solidFill>
                <a:srgbClr val="000000"/>
              </a:solidFill>
              <a:effectLst/>
              <a:uLnTx/>
              <a:uFill>
                <a:solidFill>
                  <a:srgbClr val="FFFFFF"/>
                </a:solidFill>
              </a:uFill>
              <a:latin typeface="Calibri"/>
              <a:ea typeface="+mn-ea"/>
              <a:cs typeface="+mn-cs"/>
            </a:endParaRPr>
          </a:p>
        </p:txBody>
      </p:sp>
      <p:pic>
        <p:nvPicPr>
          <p:cNvPr id="5" name="Slika 5"/>
          <p:cNvPicPr/>
          <p:nvPr/>
        </p:nvPicPr>
        <p:blipFill>
          <a:blip r:embed="rId2"/>
          <a:stretch/>
        </p:blipFill>
        <p:spPr>
          <a:xfrm>
            <a:off x="8788656" y="5811012"/>
            <a:ext cx="1420848" cy="686448"/>
          </a:xfrm>
          <a:prstGeom prst="rect">
            <a:avLst/>
          </a:prstGeom>
          <a:ln>
            <a:noFill/>
          </a:ln>
        </p:spPr>
      </p:pic>
      <p:pic>
        <p:nvPicPr>
          <p:cNvPr id="6" name="Slika 6"/>
          <p:cNvPicPr/>
          <p:nvPr/>
        </p:nvPicPr>
        <p:blipFill>
          <a:blip r:embed="rId3"/>
          <a:stretch/>
        </p:blipFill>
        <p:spPr>
          <a:xfrm>
            <a:off x="10586743" y="5996556"/>
            <a:ext cx="1282176" cy="315360"/>
          </a:xfrm>
          <a:prstGeom prst="rect">
            <a:avLst/>
          </a:prstGeom>
          <a:ln>
            <a:noFill/>
          </a:ln>
        </p:spPr>
      </p:pic>
      <p:pic>
        <p:nvPicPr>
          <p:cNvPr id="7" name="Picture 3"/>
          <p:cNvPicPr/>
          <p:nvPr/>
        </p:nvPicPr>
        <p:blipFill>
          <a:blip r:embed="rId4"/>
          <a:stretch/>
        </p:blipFill>
        <p:spPr>
          <a:xfrm>
            <a:off x="10106052" y="5810853"/>
            <a:ext cx="423792" cy="570672"/>
          </a:xfrm>
          <a:prstGeom prst="rect">
            <a:avLst/>
          </a:prstGeom>
          <a:ln>
            <a:noFill/>
          </a:ln>
        </p:spPr>
      </p:pic>
      <p:sp>
        <p:nvSpPr>
          <p:cNvPr id="9" name="CustomShape 3"/>
          <p:cNvSpPr/>
          <p:nvPr/>
        </p:nvSpPr>
        <p:spPr>
          <a:xfrm>
            <a:off x="6582816" y="6399808"/>
            <a:ext cx="5522098" cy="308016"/>
          </a:xfrm>
          <a:prstGeom prst="rect">
            <a:avLst/>
          </a:prstGeom>
          <a:noFill/>
          <a:ln>
            <a:noFill/>
          </a:ln>
        </p:spPr>
        <p:style>
          <a:lnRef idx="0">
            <a:scrgbClr r="0" g="0" b="0"/>
          </a:lnRef>
          <a:fillRef idx="0">
            <a:scrgbClr r="0" g="0" b="0"/>
          </a:fillRef>
          <a:effectRef idx="0">
            <a:scrgbClr r="0" g="0" b="0"/>
          </a:effectRef>
          <a:fontRef idx="minor"/>
        </p:style>
        <p:txBody>
          <a:bodyPr lIns="108000" tIns="54000" rIns="108000" bIns="54000"/>
          <a:lstStyle/>
          <a:p>
            <a:pPr marL="0" marR="0" lvl="0" indent="0" algn="l" defTabSz="1097254" rtl="0" eaLnBrk="1" fontAlgn="auto" latinLnBrk="0" hangingPunct="1">
              <a:lnSpc>
                <a:spcPct val="100000"/>
              </a:lnSpc>
              <a:spcBef>
                <a:spcPts val="0"/>
              </a:spcBef>
              <a:spcAft>
                <a:spcPts val="0"/>
              </a:spcAft>
              <a:buClrTx/>
              <a:buSzTx/>
              <a:buFontTx/>
              <a:buNone/>
              <a:tabLst/>
              <a:defRPr/>
            </a:pPr>
            <a:r>
              <a:rPr kumimoji="0" lang="sl-SI" sz="1100" b="0" i="1" u="none" strike="noStrike" kern="1200" cap="none" spc="-1" normalizeH="0" baseline="0" noProof="0" dirty="0">
                <a:ln>
                  <a:noFill/>
                </a:ln>
                <a:solidFill>
                  <a:srgbClr val="000000"/>
                </a:solidFill>
                <a:effectLst/>
                <a:uLnTx/>
                <a:uFill>
                  <a:solidFill>
                    <a:srgbClr val="FFFFFF"/>
                  </a:solidFill>
                </a:uFill>
                <a:latin typeface="Calibri"/>
                <a:ea typeface="Calibri"/>
                <a:cs typeface="+mn-cs"/>
              </a:rPr>
              <a:t>Naložbo sofinancirata Evropska unija iz Evropskega socialnega sklada in Republika Slovenija</a:t>
            </a:r>
            <a:r>
              <a:rPr kumimoji="0" lang="sl-SI" sz="1320" b="0" i="1" u="none" strike="noStrike" kern="1200" cap="none" spc="-1" normalizeH="0" baseline="0" noProof="0" dirty="0">
                <a:ln>
                  <a:noFill/>
                </a:ln>
                <a:solidFill>
                  <a:srgbClr val="000000"/>
                </a:solidFill>
                <a:effectLst/>
                <a:uLnTx/>
                <a:uFill>
                  <a:solidFill>
                    <a:srgbClr val="FFFFFF"/>
                  </a:solidFill>
                </a:uFill>
                <a:latin typeface="Calibri"/>
                <a:ea typeface="Calibri"/>
                <a:cs typeface="+mn-cs"/>
              </a:rPr>
              <a:t>.</a:t>
            </a:r>
            <a:endParaRPr kumimoji="0" lang="sl-SI" sz="2160" b="0" i="0" u="none" strike="noStrike" kern="1200" cap="none" spc="-1" normalizeH="0" baseline="0" noProof="0" dirty="0">
              <a:ln>
                <a:noFill/>
              </a:ln>
              <a:solidFill>
                <a:srgbClr val="000000"/>
              </a:solidFill>
              <a:effectLst/>
              <a:uLnTx/>
              <a:uFill>
                <a:solidFill>
                  <a:srgbClr val="FFFFFF"/>
                </a:solidFill>
              </a:uFill>
              <a:latin typeface="Arial"/>
              <a:ea typeface="+mn-ea"/>
              <a:cs typeface="+mn-cs"/>
            </a:endParaRPr>
          </a:p>
        </p:txBody>
      </p:sp>
      <p:pic>
        <p:nvPicPr>
          <p:cNvPr id="11" name="Slika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49193" y="394853"/>
            <a:ext cx="4822213" cy="1495398"/>
          </a:xfrm>
          <a:prstGeom prst="rect">
            <a:avLst/>
          </a:prstGeom>
        </p:spPr>
      </p:pic>
      <p:sp>
        <p:nvSpPr>
          <p:cNvPr id="10" name="PoljeZBesedilom 9">
            <a:extLst>
              <a:ext uri="{FF2B5EF4-FFF2-40B4-BE49-F238E27FC236}">
                <a16:creationId xmlns:a16="http://schemas.microsoft.com/office/drawing/2014/main" id="{15618BAD-76A8-4A0D-8FB1-DA49DC92365F}"/>
              </a:ext>
            </a:extLst>
          </p:cNvPr>
          <p:cNvSpPr txBox="1"/>
          <p:nvPr/>
        </p:nvSpPr>
        <p:spPr>
          <a:xfrm>
            <a:off x="522374" y="5942584"/>
            <a:ext cx="2203409"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l-SI" sz="1800" b="0" i="0" u="none" strike="noStrike" kern="1200" cap="none" spc="0" normalizeH="0" baseline="0" noProof="0" dirty="0" smtClean="0">
                <a:ln>
                  <a:noFill/>
                </a:ln>
                <a:solidFill>
                  <a:prstClr val="black"/>
                </a:solidFill>
                <a:effectLst/>
                <a:uLnTx/>
                <a:uFillTx/>
                <a:latin typeface="Calibri" panose="020F0502020204030204"/>
                <a:ea typeface="+mn-ea"/>
                <a:cs typeface="+mn-cs"/>
              </a:rPr>
              <a:t>29. 6. 2020, Ljubljana </a:t>
            </a:r>
            <a:endParaRPr kumimoji="0" lang="sl-SI"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12" name="Slika 3"/>
          <p:cNvPicPr/>
          <p:nvPr/>
        </p:nvPicPr>
        <p:blipFill>
          <a:blip r:embed="rId6">
            <a:extLst>
              <a:ext uri="{28A0092B-C50C-407E-A947-70E740481C1C}">
                <a14:useLocalDpi xmlns:a14="http://schemas.microsoft.com/office/drawing/2010/main" val="0"/>
              </a:ext>
            </a:extLst>
          </a:blip>
          <a:stretch>
            <a:fillRect/>
          </a:stretch>
        </p:blipFill>
        <p:spPr>
          <a:xfrm>
            <a:off x="454355" y="540130"/>
            <a:ext cx="6594838" cy="1238794"/>
          </a:xfrm>
          <a:prstGeom prst="rect">
            <a:avLst/>
          </a:prstGeom>
        </p:spPr>
      </p:pic>
    </p:spTree>
    <p:extLst>
      <p:ext uri="{BB962C8B-B14F-4D97-AF65-F5344CB8AC3E}">
        <p14:creationId xmlns:p14="http://schemas.microsoft.com/office/powerpoint/2010/main" val="3546329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ctrTitle"/>
          </p:nvPr>
        </p:nvSpPr>
        <p:spPr>
          <a:xfrm>
            <a:off x="1524000" y="599849"/>
            <a:ext cx="9144000" cy="1681797"/>
          </a:xfrm>
        </p:spPr>
        <p:txBody>
          <a:bodyPr>
            <a:normAutofit/>
          </a:bodyPr>
          <a:lstStyle/>
          <a:p>
            <a:r>
              <a:rPr lang="sl-SI" sz="3200" b="1" dirty="0" smtClean="0"/>
              <a:t>UČITELJI UČITELJEM:</a:t>
            </a:r>
            <a:br>
              <a:rPr lang="sl-SI" sz="3200" b="1" dirty="0" smtClean="0"/>
            </a:br>
            <a:r>
              <a:rPr lang="sl-SI" sz="3200" b="1" dirty="0" smtClean="0"/>
              <a:t>IZBIRNI PREDMET FILMSKA VZGOJA</a:t>
            </a:r>
            <a:endParaRPr lang="en-US" sz="3200" b="1" dirty="0"/>
          </a:p>
        </p:txBody>
      </p:sp>
      <p:sp>
        <p:nvSpPr>
          <p:cNvPr id="5" name="Podnaslov 4"/>
          <p:cNvSpPr>
            <a:spLocks noGrp="1"/>
          </p:cNvSpPr>
          <p:nvPr>
            <p:ph type="subTitle" idx="1"/>
          </p:nvPr>
        </p:nvSpPr>
        <p:spPr>
          <a:xfrm>
            <a:off x="1524000" y="3062107"/>
            <a:ext cx="9144000" cy="2946808"/>
          </a:xfrm>
        </p:spPr>
        <p:txBody>
          <a:bodyPr/>
          <a:lstStyle/>
          <a:p>
            <a:endParaRPr lang="sl-SI" dirty="0" smtClean="0"/>
          </a:p>
          <a:p>
            <a:r>
              <a:rPr lang="sl-SI" sz="3200" b="1" dirty="0" smtClean="0"/>
              <a:t>KAKO SEM ZASNOVAL PRAKTIČNI DEL POUKA</a:t>
            </a:r>
          </a:p>
          <a:p>
            <a:endParaRPr lang="sl-SI" sz="3200" b="1" dirty="0"/>
          </a:p>
          <a:p>
            <a:endParaRPr lang="sl-SI" sz="3200" b="1" dirty="0" smtClean="0"/>
          </a:p>
          <a:p>
            <a:r>
              <a:rPr lang="sl-SI" sz="3200" dirty="0" smtClean="0"/>
              <a:t>Vasja Nanut, prof. lik. umet.</a:t>
            </a:r>
          </a:p>
          <a:p>
            <a:endParaRPr lang="sl-SI" sz="3200" b="1" dirty="0"/>
          </a:p>
          <a:p>
            <a:endParaRPr lang="en-US" sz="3200" b="1" dirty="0"/>
          </a:p>
        </p:txBody>
      </p:sp>
    </p:spTree>
    <p:extLst>
      <p:ext uri="{BB962C8B-B14F-4D97-AF65-F5344CB8AC3E}">
        <p14:creationId xmlns:p14="http://schemas.microsoft.com/office/powerpoint/2010/main" val="82689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465610"/>
            <a:ext cx="10515600" cy="3745321"/>
          </a:xfrm>
        </p:spPr>
        <p:txBody>
          <a:bodyPr>
            <a:normAutofit/>
          </a:bodyPr>
          <a:lstStyle/>
          <a:p>
            <a:r>
              <a:rPr lang="sl-SI" b="1" dirty="0" smtClean="0"/>
              <a:t>3 šole</a:t>
            </a:r>
            <a:br>
              <a:rPr lang="sl-SI" b="1" dirty="0" smtClean="0"/>
            </a:br>
            <a:r>
              <a:rPr lang="sl-SI" b="1" dirty="0" smtClean="0"/>
              <a:t>OŠ ISTRSKEGA ODREDA GRAČIŠČE</a:t>
            </a:r>
            <a:br>
              <a:rPr lang="sl-SI" b="1" dirty="0" smtClean="0"/>
            </a:br>
            <a:r>
              <a:rPr lang="sl-SI" b="1" dirty="0" smtClean="0"/>
              <a:t>OŠ dr. ALEŠ BEBLER – PRIMOŽ, HRVATINI</a:t>
            </a:r>
            <a:br>
              <a:rPr lang="sl-SI" b="1" dirty="0" smtClean="0"/>
            </a:br>
            <a:r>
              <a:rPr lang="sl-SI" b="1" dirty="0" smtClean="0"/>
              <a:t>OŠV ANKARAN</a:t>
            </a:r>
            <a:r>
              <a:rPr lang="sl-SI" dirty="0" smtClean="0"/>
              <a:t/>
            </a:r>
            <a:br>
              <a:rPr lang="sl-SI" dirty="0" smtClean="0"/>
            </a:br>
            <a:endParaRPr lang="en-US" dirty="0"/>
          </a:p>
        </p:txBody>
      </p:sp>
      <p:sp>
        <p:nvSpPr>
          <p:cNvPr id="3" name="Označba mesta vsebine 2"/>
          <p:cNvSpPr>
            <a:spLocks noGrp="1"/>
          </p:cNvSpPr>
          <p:nvPr>
            <p:ph idx="1"/>
          </p:nvPr>
        </p:nvSpPr>
        <p:spPr>
          <a:xfrm>
            <a:off x="838200" y="4563291"/>
            <a:ext cx="10515600" cy="1613672"/>
          </a:xfrm>
        </p:spPr>
        <p:txBody>
          <a:bodyPr/>
          <a:lstStyle/>
          <a:p>
            <a:pPr marL="0" indent="0">
              <a:buNone/>
            </a:pPr>
            <a:r>
              <a:rPr lang="sl-SI" b="1" dirty="0" smtClean="0"/>
              <a:t>OŠ GRAČIŠČE – 10 učencev (8 iz 7., 2 iz 9. razreda)</a:t>
            </a:r>
          </a:p>
          <a:p>
            <a:pPr marL="0" indent="0">
              <a:buNone/>
            </a:pPr>
            <a:r>
              <a:rPr lang="sl-SI" b="1" dirty="0" smtClean="0"/>
              <a:t>OŠ HRVATINI – 11 učencev (4 iz 7., 4. iz 8. in 3 iz 9. razreda)</a:t>
            </a:r>
          </a:p>
          <a:p>
            <a:pPr marL="0" indent="0">
              <a:buNone/>
            </a:pPr>
            <a:r>
              <a:rPr lang="sl-SI" b="1" dirty="0" smtClean="0"/>
              <a:t>OŠ ANKARAN – 29 učencev (22 iz 7., 5 iz 8.in 2 iz 9. razreda)</a:t>
            </a:r>
            <a:endParaRPr lang="en-US" b="1" dirty="0"/>
          </a:p>
        </p:txBody>
      </p:sp>
    </p:spTree>
    <p:extLst>
      <p:ext uri="{BB962C8B-B14F-4D97-AF65-F5344CB8AC3E}">
        <p14:creationId xmlns:p14="http://schemas.microsoft.com/office/powerpoint/2010/main" val="4212907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a:xfrm>
            <a:off x="838200" y="365125"/>
            <a:ext cx="10515600" cy="5870212"/>
          </a:xfrm>
        </p:spPr>
        <p:txBody>
          <a:bodyPr>
            <a:normAutofit/>
          </a:bodyPr>
          <a:lstStyle/>
          <a:p>
            <a:r>
              <a:rPr lang="sl-SI" sz="2800" b="1" dirty="0" smtClean="0"/>
              <a:t>MOJ USTALJENI POSTOPEK PRI IZDELAVI ANIMIRANEGA FILMA</a:t>
            </a:r>
            <a:br>
              <a:rPr lang="sl-SI" sz="2800" b="1" dirty="0" smtClean="0"/>
            </a:br>
            <a:r>
              <a:rPr lang="sl-SI" sz="2800" b="1" dirty="0" smtClean="0"/>
              <a:t>1. OBLIKOVANJE SKUPIN</a:t>
            </a:r>
            <a:br>
              <a:rPr lang="sl-SI" sz="2800" b="1" dirty="0" smtClean="0"/>
            </a:br>
            <a:r>
              <a:rPr lang="sl-SI" sz="2800" b="1" dirty="0" smtClean="0"/>
              <a:t>2. IDEJNA ZASNOVA, SCENARIJ</a:t>
            </a:r>
            <a:br>
              <a:rPr lang="sl-SI" sz="2800" b="1" dirty="0" smtClean="0"/>
            </a:br>
            <a:r>
              <a:rPr lang="sl-SI" sz="2800" b="1" dirty="0" smtClean="0"/>
              <a:t>3. RAZDELITEV VLOG IN ZADOLŽITEV</a:t>
            </a:r>
            <a:br>
              <a:rPr lang="sl-SI" sz="2800" b="1" dirty="0" smtClean="0"/>
            </a:br>
            <a:r>
              <a:rPr lang="sl-SI" sz="2800" b="1" dirty="0" smtClean="0"/>
              <a:t>4. IZDELAVA LIKOV IN SCENOGRAFIJE</a:t>
            </a:r>
            <a:br>
              <a:rPr lang="sl-SI" sz="2800" b="1" dirty="0" smtClean="0"/>
            </a:br>
            <a:r>
              <a:rPr lang="sl-SI" sz="2800" b="1" dirty="0" smtClean="0"/>
              <a:t>5. FOTOGRAFIRANJE/ ANIMIRANJE</a:t>
            </a:r>
            <a:br>
              <a:rPr lang="sl-SI" sz="2800" b="1" dirty="0" smtClean="0"/>
            </a:br>
            <a:r>
              <a:rPr lang="sl-SI" sz="2800" b="1" dirty="0" smtClean="0"/>
              <a:t>6. PRILAGODITEV FOTOGRAFIJ IN IZDELAVA .AVI SEKVENC</a:t>
            </a:r>
            <a:br>
              <a:rPr lang="sl-SI" sz="2800" b="1" dirty="0" smtClean="0"/>
            </a:br>
            <a:r>
              <a:rPr lang="sl-SI" sz="2800" b="1" dirty="0" smtClean="0"/>
              <a:t>7. MONTAŽA</a:t>
            </a:r>
            <a:br>
              <a:rPr lang="sl-SI" sz="2800" b="1" dirty="0" smtClean="0"/>
            </a:br>
            <a:r>
              <a:rPr lang="sl-SI" sz="2800" b="1" dirty="0" smtClean="0"/>
              <a:t>8. IZDELAVA NAJAVNE IN ODJAVNE ŠPICE</a:t>
            </a:r>
            <a:br>
              <a:rPr lang="sl-SI" sz="2800" b="1" dirty="0" smtClean="0"/>
            </a:br>
            <a:r>
              <a:rPr lang="sl-SI" sz="2800" b="1" dirty="0" smtClean="0"/>
              <a:t>9. GLASBA IN ZVOKI</a:t>
            </a:r>
            <a:br>
              <a:rPr lang="sl-SI" sz="2800" b="1" dirty="0" smtClean="0"/>
            </a:br>
            <a:r>
              <a:rPr lang="sl-SI" sz="2800" b="1" dirty="0" smtClean="0"/>
              <a:t>10. KONČNA MONTAŽA</a:t>
            </a:r>
            <a:r>
              <a:rPr lang="sl-SI" sz="2800" dirty="0" smtClean="0"/>
              <a:t/>
            </a:r>
            <a:br>
              <a:rPr lang="sl-SI" sz="2800" dirty="0" smtClean="0"/>
            </a:br>
            <a:endParaRPr lang="en-US" sz="2800" dirty="0"/>
          </a:p>
        </p:txBody>
      </p:sp>
    </p:spTree>
    <p:extLst>
      <p:ext uri="{BB962C8B-B14F-4D97-AF65-F5344CB8AC3E}">
        <p14:creationId xmlns:p14="http://schemas.microsoft.com/office/powerpoint/2010/main" val="237598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365125"/>
            <a:ext cx="10515600" cy="6009549"/>
          </a:xfrm>
        </p:spPr>
        <p:txBody>
          <a:bodyPr>
            <a:normAutofit/>
          </a:bodyPr>
          <a:lstStyle/>
          <a:p>
            <a:r>
              <a:rPr lang="sl-SI" sz="2800" b="1" dirty="0" smtClean="0"/>
              <a:t>OPREMA IN PROGRAMI, KI JIH UPORABLJAM</a:t>
            </a:r>
            <a:br>
              <a:rPr lang="sl-SI" sz="2800" b="1" dirty="0" smtClean="0"/>
            </a:br>
            <a:r>
              <a:rPr lang="sl-SI" sz="2800" b="1" dirty="0"/>
              <a:t/>
            </a:r>
            <a:br>
              <a:rPr lang="sl-SI" sz="2800" b="1" dirty="0"/>
            </a:br>
            <a:r>
              <a:rPr lang="sl-SI" sz="2800" b="1" dirty="0" smtClean="0"/>
              <a:t>FOTOAPARAT (NIKON D40, D80, D300) IN STOJALO</a:t>
            </a:r>
            <a:br>
              <a:rPr lang="sl-SI" sz="2800" b="1" dirty="0" smtClean="0"/>
            </a:br>
            <a:r>
              <a:rPr lang="sl-SI" sz="2800" b="1" dirty="0" smtClean="0"/>
              <a:t>PROGRAM PHOTOFILTRE ZA OBDELAVO SLIK (ZMANJŠANJE, KONTRAST)</a:t>
            </a:r>
            <a:br>
              <a:rPr lang="sl-SI" sz="2800" b="1" dirty="0" smtClean="0"/>
            </a:br>
            <a:r>
              <a:rPr lang="sl-SI" sz="2800" b="1" dirty="0" smtClean="0"/>
              <a:t>PROGRAM MONKEY JAM ZA IZDELAVO .AVI SEKVENC</a:t>
            </a:r>
            <a:br>
              <a:rPr lang="sl-SI" sz="2800" b="1" dirty="0" smtClean="0"/>
            </a:br>
            <a:r>
              <a:rPr lang="sl-SI" sz="2800" b="1" dirty="0" smtClean="0"/>
              <a:t>PROGRAM OPEN SHOT EDITOR (DA VINCI RESOLVE 15)</a:t>
            </a:r>
            <a:br>
              <a:rPr lang="sl-SI" sz="2800" b="1" dirty="0" smtClean="0"/>
            </a:br>
            <a:r>
              <a:rPr lang="sl-SI" sz="2800" b="1" dirty="0"/>
              <a:t/>
            </a:r>
            <a:br>
              <a:rPr lang="sl-SI" sz="2800" b="1" dirty="0"/>
            </a:br>
            <a:r>
              <a:rPr lang="sl-SI" sz="2800" b="1" dirty="0" smtClean="0"/>
              <a:t>DRUGA OPREMA:</a:t>
            </a:r>
            <a:br>
              <a:rPr lang="sl-SI" sz="2800" b="1" dirty="0" smtClean="0"/>
            </a:br>
            <a:r>
              <a:rPr lang="sl-SI" sz="2800" b="1" dirty="0" smtClean="0"/>
              <a:t>OSVETLJEVALNE MIZICE ZA RISANI FILM</a:t>
            </a:r>
            <a:endParaRPr lang="en-US" sz="2800" b="1" dirty="0"/>
          </a:p>
        </p:txBody>
      </p:sp>
    </p:spTree>
    <p:extLst>
      <p:ext uri="{BB962C8B-B14F-4D97-AF65-F5344CB8AC3E}">
        <p14:creationId xmlns:p14="http://schemas.microsoft.com/office/powerpoint/2010/main" val="108679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365125"/>
            <a:ext cx="10515600" cy="5844756"/>
          </a:xfrm>
        </p:spPr>
        <p:txBody>
          <a:bodyPr>
            <a:normAutofit/>
          </a:bodyPr>
          <a:lstStyle/>
          <a:p>
            <a:r>
              <a:rPr lang="sl-SI" sz="2800" b="1" dirty="0" smtClean="0"/>
              <a:t>IZKUŠNJE, KI BI JIH RAD IZPOSTAVIL:</a:t>
            </a:r>
            <a:br>
              <a:rPr lang="sl-SI" sz="2800" b="1" dirty="0" smtClean="0"/>
            </a:br>
            <a:r>
              <a:rPr lang="sl-SI" sz="2800" b="1" dirty="0" smtClean="0"/>
              <a:t>- IDEALNA EKIPA ZA EN FILM 3 – 4 UČENCI</a:t>
            </a:r>
            <a:br>
              <a:rPr lang="sl-SI" sz="2800" b="1" dirty="0" smtClean="0"/>
            </a:br>
            <a:r>
              <a:rPr lang="sl-SI" sz="2800" b="1" dirty="0" smtClean="0"/>
              <a:t>- PRAKTIČNO DELO JE ZELO TEŽAVNO, ČE JE V SKUPINI (CEL IZBIRNI PREDMET) VEČ KOT 15 UČENCEV – NI POTREBNE KONTROLE, STVARI PRI POSAMEZNIH SKUPINAH BEŽIJO, VELIKO JE MRTVEGA ČASA (ČAKANJE)</a:t>
            </a:r>
            <a:br>
              <a:rPr lang="sl-SI" sz="2800" b="1" dirty="0" smtClean="0"/>
            </a:br>
            <a:r>
              <a:rPr lang="sl-SI" sz="2800" b="1" dirty="0" smtClean="0"/>
              <a:t>- PRIPOROČLJIVA JE ENOTNA OPREMA ZA DELO V VSEH SKUPINAH</a:t>
            </a:r>
            <a:br>
              <a:rPr lang="sl-SI" sz="2800" b="1" dirty="0" smtClean="0"/>
            </a:br>
            <a:r>
              <a:rPr lang="sl-SI" sz="2800" b="1" dirty="0" smtClean="0"/>
              <a:t>- ZELO DOBRODOŠLA JE KONTINUITETA DELA – UČENCI, KI SE S TEM UKVARJAJO VEČ LET ZAPORED</a:t>
            </a:r>
            <a:br>
              <a:rPr lang="sl-SI" sz="2800" b="1" dirty="0" smtClean="0"/>
            </a:br>
            <a:r>
              <a:rPr lang="sl-SI" sz="2800" b="1" dirty="0" smtClean="0"/>
              <a:t>- PRIPOROČAM DALJŠA SREČANJA, KJER JE TO MOGOČE (VSAJ 3 DO 4 URE)</a:t>
            </a:r>
            <a:endParaRPr lang="en-US" sz="2800" b="1" dirty="0"/>
          </a:p>
        </p:txBody>
      </p:sp>
    </p:spTree>
    <p:extLst>
      <p:ext uri="{BB962C8B-B14F-4D97-AF65-F5344CB8AC3E}">
        <p14:creationId xmlns:p14="http://schemas.microsoft.com/office/powerpoint/2010/main" val="2948654534"/>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137</Words>
  <Application>Microsoft Office PowerPoint</Application>
  <PresentationFormat>Širokozaslonsko</PresentationFormat>
  <Paragraphs>21</Paragraphs>
  <Slides>6</Slides>
  <Notes>0</Notes>
  <HiddenSlides>0</HiddenSlides>
  <MMClips>0</MMClips>
  <ScaleCrop>false</ScaleCrop>
  <HeadingPairs>
    <vt:vector size="6" baseType="variant">
      <vt:variant>
        <vt:lpstr>Uporabljene pisave</vt:lpstr>
      </vt:variant>
      <vt:variant>
        <vt:i4>3</vt:i4>
      </vt:variant>
      <vt:variant>
        <vt:lpstr>Tema</vt:lpstr>
      </vt:variant>
      <vt:variant>
        <vt:i4>2</vt:i4>
      </vt:variant>
      <vt:variant>
        <vt:lpstr>Naslovi diapozitivov</vt:lpstr>
      </vt:variant>
      <vt:variant>
        <vt:i4>6</vt:i4>
      </vt:variant>
    </vt:vector>
  </HeadingPairs>
  <TitlesOfParts>
    <vt:vector size="11" baseType="lpstr">
      <vt:lpstr>Arial</vt:lpstr>
      <vt:lpstr>Calibri</vt:lpstr>
      <vt:lpstr>Calibri Light</vt:lpstr>
      <vt:lpstr>Officeova tema</vt:lpstr>
      <vt:lpstr>1_Officeova tema</vt:lpstr>
      <vt:lpstr>PowerPointova predstavitev</vt:lpstr>
      <vt:lpstr>UČITELJI UČITELJEM: IZBIRNI PREDMET FILMSKA VZGOJA</vt:lpstr>
      <vt:lpstr>3 šole OŠ ISTRSKEGA ODREDA GRAČIŠČE OŠ dr. ALEŠ BEBLER – PRIMOŽ, HRVATINI OŠV ANKARAN </vt:lpstr>
      <vt:lpstr>MOJ USTALJENI POSTOPEK PRI IZDELAVI ANIMIRANEGA FILMA 1. OBLIKOVANJE SKUPIN 2. IDEJNA ZASNOVA, SCENARIJ 3. RAZDELITEV VLOG IN ZADOLŽITEV 4. IZDELAVA LIKOV IN SCENOGRAFIJE 5. FOTOGRAFIRANJE/ ANIMIRANJE 6. PRILAGODITEV FOTOGRAFIJ IN IZDELAVA .AVI SEKVENC 7. MONTAŽA 8. IZDELAVA NAJAVNE IN ODJAVNE ŠPICE 9. GLASBA IN ZVOKI 10. KONČNA MONTAŽA </vt:lpstr>
      <vt:lpstr>OPREMA IN PROGRAMI, KI JIH UPORABLJAM  FOTOAPARAT (NIKON D40, D80, D300) IN STOJALO PROGRAM PHOTOFILTRE ZA OBDELAVO SLIK (ZMANJŠANJE, KONTRAST) PROGRAM MONKEY JAM ZA IZDELAVO .AVI SEKVENC PROGRAM OPEN SHOT EDITOR (DA VINCI RESOLVE 15)  DRUGA OPREMA: OSVETLJEVALNE MIZICE ZA RISANI FILM</vt:lpstr>
      <vt:lpstr>IZKUŠNJE, KI BI JIH RAD IZPOSTAVIL: - IDEALNA EKIPA ZA EN FILM 3 – 4 UČENCI - PRAKTIČNO DELO JE ZELO TEŽAVNO, ČE JE V SKUPINI (CEL IZBIRNI PREDMET) VEČ KOT 15 UČENCEV – NI POTREBNE KONTROLE, STVARI PRI POSAMEZNIH SKUPINAH BEŽIJO, VELIKO JE MRTVEGA ČASA (ČAKANJE) - PRIPOROČLJIVA JE ENOTNA OPREMA ZA DELO V VSEH SKUPINAH - ZELO DOBRODOŠLA JE KONTINUITETA DELA – UČENCI, KI SE S TEM UKVARJAJO VEČ LET ZAPORED - PRIPOROČAM DALJŠA SREČANJA, KJER JE TO MOGOČE (VSAJ 3 DO 4 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UČITELJI UČITELJEM: IZBIRNI PREDMET FILMSKA VZGOJA</dc:title>
  <dc:creator>Windows User</dc:creator>
  <cp:lastModifiedBy>Nika Osredkar</cp:lastModifiedBy>
  <cp:revision>8</cp:revision>
  <dcterms:created xsi:type="dcterms:W3CDTF">2020-06-28T06:55:10Z</dcterms:created>
  <dcterms:modified xsi:type="dcterms:W3CDTF">2020-07-10T08:10:16Z</dcterms:modified>
</cp:coreProperties>
</file>