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  <p:sldMasterId id="2147483682" r:id="rId2"/>
  </p:sldMasterIdLst>
  <p:sldIdLst>
    <p:sldId id="268" r:id="rId3"/>
    <p:sldId id="256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5" r:id="rId12"/>
    <p:sldId id="267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43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774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4324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639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2241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920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883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222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DF738-DB8D-4F5B-B6FA-42352A1EF859}" type="datetimeFigureOut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10. 07. 2020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10459-E22E-4BDD-8472-9A1F1A066C67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149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51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132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186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091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16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485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261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58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35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DF738-DB8D-4F5B-B6FA-42352A1EF859}" type="datetimeFigureOut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10. 07. 2020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10459-E22E-4BDD-8472-9A1F1A066C67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03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kinodvor.org/gradivo-za-ucitelje-in-stars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ekran.si/" TargetMode="Externa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ffe.si/index.php/sl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zdsds.si/2019/06/razpis-8-tekmovanja-iz-znanja-slovenscine-slovenscina-ima-dolg-jezik-knjizevnost-na-filmu-8/" TargetMode="External"/><Relationship Id="rId2" Type="http://schemas.openxmlformats.org/officeDocument/2006/relationships/hyperlink" Target="http://www.jskd.si/film-in-video/uvod_film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inoteka.si/si/473/kino_katedra_za_pedagoge.aspx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muzejdivaca.si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rss.si/objava/slovenski-teden-filma" TargetMode="External"/><Relationship Id="rId2" Type="http://schemas.openxmlformats.org/officeDocument/2006/relationships/hyperlink" Target="https://kulturnibazar.si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onirski-dom.si/" TargetMode="External"/><Relationship Id="rId2" Type="http://schemas.openxmlformats.org/officeDocument/2006/relationships/hyperlink" Target="https://vizo.si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inodvor.org/kinobalo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afilma.si/sl/forum/forum-projekta-filmska-osnovna-sola/s-fos-v-kino" TargetMode="External"/><Relationship Id="rId2" Type="http://schemas.openxmlformats.org/officeDocument/2006/relationships/hyperlink" Target="http://artkinomreza.si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kinodvor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1980768" y="1352916"/>
            <a:ext cx="8228736" cy="21479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54000" rIns="108000" bIns="54000" anchor="b"/>
          <a:lstStyle/>
          <a:p>
            <a:pPr marL="0" marR="0" lvl="0" indent="0" algn="l" defTabSz="1097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16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  <a:p>
            <a:pPr marL="0" marR="0" lvl="0" indent="0" algn="ctr" defTabSz="1097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16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522374" y="2401058"/>
            <a:ext cx="9687130" cy="73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54000" rIns="108000" bIns="54000"/>
          <a:lstStyle/>
          <a:p>
            <a:pPr marL="0" marR="0" lvl="0" indent="0" algn="l" defTabSz="1097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Učitelji učiteljem: </a:t>
            </a:r>
            <a:r>
              <a:rPr kumimoji="0" lang="sl-SI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izbirni predmet FVZ</a:t>
            </a:r>
            <a:endParaRPr kumimoji="0" lang="sl-SI" sz="2400" b="1" i="0" u="none" strike="noStrike" kern="120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alibri"/>
              <a:ea typeface="+mn-ea"/>
              <a:cs typeface="+mn-cs"/>
            </a:endParaRPr>
          </a:p>
          <a:p>
            <a:pPr marL="0" marR="0" lvl="0" indent="0" algn="l" defTabSz="1097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Sergeja 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Šorli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(OŠ 8 talcev Logatec): 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Kako se usposabljam?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097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1097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92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alibri"/>
              <a:ea typeface="+mn-ea"/>
              <a:cs typeface="+mn-cs"/>
            </a:endParaRPr>
          </a:p>
          <a:p>
            <a:pPr marL="0" marR="0" lvl="0" indent="0" algn="l" defTabSz="1097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92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alibri"/>
              <a:ea typeface="+mn-ea"/>
              <a:cs typeface="+mn-cs"/>
            </a:endParaRPr>
          </a:p>
          <a:p>
            <a:pPr marL="0" marR="0" lvl="0" indent="0" algn="l" defTabSz="1097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92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alibri"/>
              <a:ea typeface="+mn-ea"/>
              <a:cs typeface="+mn-cs"/>
            </a:endParaRPr>
          </a:p>
        </p:txBody>
      </p:sp>
      <p:pic>
        <p:nvPicPr>
          <p:cNvPr id="5" name="Slika 5"/>
          <p:cNvPicPr/>
          <p:nvPr/>
        </p:nvPicPr>
        <p:blipFill>
          <a:blip r:embed="rId2"/>
          <a:stretch/>
        </p:blipFill>
        <p:spPr>
          <a:xfrm>
            <a:off x="8788656" y="5811012"/>
            <a:ext cx="1420848" cy="686448"/>
          </a:xfrm>
          <a:prstGeom prst="rect">
            <a:avLst/>
          </a:prstGeom>
          <a:ln>
            <a:noFill/>
          </a:ln>
        </p:spPr>
      </p:pic>
      <p:pic>
        <p:nvPicPr>
          <p:cNvPr id="6" name="Slika 6"/>
          <p:cNvPicPr/>
          <p:nvPr/>
        </p:nvPicPr>
        <p:blipFill>
          <a:blip r:embed="rId3"/>
          <a:stretch/>
        </p:blipFill>
        <p:spPr>
          <a:xfrm>
            <a:off x="10586743" y="5996556"/>
            <a:ext cx="1282176" cy="315360"/>
          </a:xfrm>
          <a:prstGeom prst="rect">
            <a:avLst/>
          </a:prstGeom>
          <a:ln>
            <a:noFill/>
          </a:ln>
        </p:spPr>
      </p:pic>
      <p:pic>
        <p:nvPicPr>
          <p:cNvPr id="7" name="Picture 3"/>
          <p:cNvPicPr/>
          <p:nvPr/>
        </p:nvPicPr>
        <p:blipFill>
          <a:blip r:embed="rId4"/>
          <a:stretch/>
        </p:blipFill>
        <p:spPr>
          <a:xfrm>
            <a:off x="10106052" y="5810853"/>
            <a:ext cx="423792" cy="570672"/>
          </a:xfrm>
          <a:prstGeom prst="rect">
            <a:avLst/>
          </a:prstGeom>
          <a:ln>
            <a:noFill/>
          </a:ln>
        </p:spPr>
      </p:pic>
      <p:sp>
        <p:nvSpPr>
          <p:cNvPr id="9" name="CustomShape 3"/>
          <p:cNvSpPr/>
          <p:nvPr/>
        </p:nvSpPr>
        <p:spPr>
          <a:xfrm>
            <a:off x="6582816" y="6399808"/>
            <a:ext cx="5522098" cy="3080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54000" rIns="108000" bIns="54000"/>
          <a:lstStyle/>
          <a:p>
            <a:pPr marL="0" marR="0" lvl="0" indent="0" algn="l" defTabSz="1097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1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+mn-cs"/>
              </a:rPr>
              <a:t>Naložbo sofinancirata Evropska unija iz Evropskega socialnega sklada in Republika Slovenija</a:t>
            </a:r>
            <a:r>
              <a:rPr kumimoji="0" lang="sl-SI" sz="132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+mn-cs"/>
              </a:rPr>
              <a:t>.</a:t>
            </a:r>
            <a:endParaRPr kumimoji="0" lang="sl-SI" sz="216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193" y="394853"/>
            <a:ext cx="4822213" cy="1495398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15618BAD-76A8-4A0D-8FB1-DA49DC92365F}"/>
              </a:ext>
            </a:extLst>
          </p:cNvPr>
          <p:cNvSpPr txBox="1"/>
          <p:nvPr/>
        </p:nvSpPr>
        <p:spPr>
          <a:xfrm>
            <a:off x="522374" y="5942584"/>
            <a:ext cx="2203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29. 6. 2020, Ljubljana 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Slika 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55" y="540130"/>
            <a:ext cx="6594838" cy="123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35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Literatura o filmu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46" y="1386491"/>
            <a:ext cx="3827453" cy="254833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780" y="3716287"/>
            <a:ext cx="3983222" cy="2652042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4598127" y="609600"/>
            <a:ext cx="52425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sl-SI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Matjaž Klopčič: Filmi, ki jih imam rad; 1998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Mirjana 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Borčić</a:t>
            </a:r>
            <a:r>
              <a:rPr lang="sl-SI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Odstiranje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pogleda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Spomini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izkušnje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spoznanja</a:t>
            </a:r>
            <a:r>
              <a:rPr lang="sl-SI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2014</a:t>
            </a:r>
          </a:p>
          <a:p>
            <a:pPr marL="285750" indent="-285750">
              <a:buFontTx/>
              <a:buChar char="-"/>
            </a:pPr>
            <a:r>
              <a:rPr lang="sl-SI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Maja Krajnc: Osnove filmske ustvarjalnosti; 2013</a:t>
            </a:r>
          </a:p>
          <a:p>
            <a:pPr marL="285750" indent="-285750">
              <a:buFontTx/>
              <a:buChar char="-"/>
            </a:pPr>
            <a:r>
              <a:rPr lang="sl-SI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pedagoško </a:t>
            </a:r>
            <a:r>
              <a:rPr lang="sl-SI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gradivo za starše in učitelje </a:t>
            </a:r>
            <a:r>
              <a:rPr lang="sl-SI" sz="200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Kinobalon</a:t>
            </a:r>
            <a:endParaRPr lang="sl-SI" sz="200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://www.kinodvor.org/gradivo-za-ucitelje-in-starse</a:t>
            </a:r>
            <a:endParaRPr lang="sl-SI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 flipH="1">
            <a:off x="652991" y="4350960"/>
            <a:ext cx="43804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Alain </a:t>
            </a:r>
            <a:r>
              <a:rPr lang="sl-SI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Bergala</a:t>
            </a:r>
            <a:r>
              <a:rPr lang="sl-SI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Vzgoja za film; 2002</a:t>
            </a:r>
          </a:p>
          <a:p>
            <a:r>
              <a:rPr lang="sl-SI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</a:t>
            </a:r>
            <a:r>
              <a:rPr lang="sl-SI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sl-SI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Elsaesser</a:t>
            </a:r>
            <a:r>
              <a:rPr lang="sl-SI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M. </a:t>
            </a:r>
            <a:r>
              <a:rPr lang="sl-SI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Hagener</a:t>
            </a:r>
            <a:r>
              <a:rPr lang="sl-SI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Teorija filma; 2015</a:t>
            </a:r>
          </a:p>
          <a:p>
            <a:pPr marL="342900" indent="-342900">
              <a:buFontTx/>
              <a:buChar char="-"/>
            </a:pPr>
            <a:r>
              <a:rPr lang="sl-SI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sl-SI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sl-SI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Bordwell</a:t>
            </a:r>
            <a:r>
              <a:rPr lang="sl-SI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K. Thompson: Zgodovina filma </a:t>
            </a:r>
            <a:r>
              <a:rPr lang="sl-SI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marL="342900" indent="-342900">
              <a:buFontTx/>
              <a:buChar char="-"/>
            </a:pPr>
            <a:r>
              <a:rPr lang="sl-SI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342900" indent="-342900">
              <a:buFontTx/>
              <a:buChar char="-"/>
            </a:pPr>
            <a:endParaRPr lang="sl-SI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835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6562">
            <a:off x="755711" y="1471749"/>
            <a:ext cx="3494072" cy="221425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331" y="1706881"/>
            <a:ext cx="3565212" cy="2384452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55711" y="635726"/>
            <a:ext cx="3225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Moje najljubše revije</a:t>
            </a:r>
            <a:endParaRPr lang="en-US" sz="2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473">
            <a:off x="2012252" y="4117883"/>
            <a:ext cx="3502424" cy="2310735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6383385" y="5942425"/>
            <a:ext cx="2438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http://ekran.si/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970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301203" cy="2142310"/>
          </a:xfrm>
        </p:spPr>
        <p:txBody>
          <a:bodyPr>
            <a:normAutofit/>
          </a:bodyPr>
          <a:lstStyle/>
          <a:p>
            <a:r>
              <a:rPr lang="sl-SI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Liffe</a:t>
            </a:r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Ljubljanski mednarodni filmski festival </a:t>
            </a:r>
            <a:b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0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Kinobalon</a:t>
            </a:r>
            <a:r>
              <a:rPr lang="sl-SI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sl-SI" sz="20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</a:t>
            </a:r>
            <a:r>
              <a:rPr lang="sl-SI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filmi za otroke in mladostnike, razgovori z ustvarjalci …</a:t>
            </a:r>
            <a:r>
              <a:rPr lang="sl-SI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0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779" y="1905123"/>
            <a:ext cx="5472388" cy="3643534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2932632" y="5897484"/>
            <a:ext cx="3591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http://www.liffe.si/index.php/sl/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677334" y="1236617"/>
            <a:ext cx="29858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31. </a:t>
            </a:r>
            <a:r>
              <a:rPr lang="sl-SI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Liffe</a:t>
            </a:r>
            <a:r>
              <a:rPr lang="sl-SI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11. – 22. 11. 2020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739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544389" y="440022"/>
            <a:ext cx="4572000" cy="2420702"/>
          </a:xfrm>
        </p:spPr>
        <p:txBody>
          <a:bodyPr/>
          <a:lstStyle/>
          <a:p>
            <a:r>
              <a:rPr lang="sl-SI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Moje </a:t>
            </a:r>
            <a:br>
              <a:rPr lang="sl-SI" sz="4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4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filmsko</a:t>
            </a:r>
            <a:r>
              <a:rPr lang="sl-SI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sl-SI" sz="4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izobraževanje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909204" y="3606181"/>
            <a:ext cx="3004458" cy="465688"/>
          </a:xfrm>
        </p:spPr>
        <p:txBody>
          <a:bodyPr>
            <a:normAutofit/>
          </a:bodyPr>
          <a:lstStyle/>
          <a:p>
            <a:r>
              <a:rPr lang="sl-SI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29. 6. 2020, FOŠ in ZRSŠ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6261463" y="5905757"/>
            <a:ext cx="1467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Sergeja Šorli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17938">
            <a:off x="1468702" y="2515477"/>
            <a:ext cx="2197606" cy="311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54788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Izvajalci filmskega izobraževanja (Ljubljana)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236617"/>
            <a:ext cx="8596668" cy="545156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sz="2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JSKD Ljubljana -</a:t>
            </a:r>
            <a:r>
              <a:rPr lang="en-US" sz="2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sl-SI" sz="20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avni</a:t>
            </a:r>
            <a:r>
              <a:rPr lang="sl-SI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sklad ljubiteljske kulture </a:t>
            </a:r>
            <a:endParaRPr lang="sl-SI" sz="2000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l-SI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Poletne gledališke in filmske delavnice: </a:t>
            </a:r>
            <a:r>
              <a:rPr lang="sl-SI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Izola je spet v Izoli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Izola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17. - 22.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avgust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://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www.jskd.si/film-in-video/uvod_film.htm</a:t>
            </a:r>
            <a:endParaRPr lang="sl-SI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err="1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Slavistično</a:t>
            </a:r>
            <a:r>
              <a:rPr lang="en-US" sz="2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društvo</a:t>
            </a: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Slovenije</a:t>
            </a:r>
            <a:r>
              <a:rPr lang="sl-SI" sz="2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Slovenščina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ima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dolg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jezik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sl-SI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https://zdsds.si/2019/06/razpis-8-tekmovanja-iz-znanja-slovenscine-slovenscina-ima-dolg-jezik-knjizevnost-na-filmu-8/</a:t>
            </a:r>
            <a:endParaRPr lang="sl-SI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l-SI" sz="2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</a:t>
            </a:r>
            <a:r>
              <a:rPr lang="sl-SI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Mitja </a:t>
            </a:r>
            <a:r>
              <a:rPr lang="sl-SI" sz="20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Reichenberg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predavanja o filmski glasbi v domačem kraju (Logatec)</a:t>
            </a:r>
          </a:p>
          <a:p>
            <a:pPr marL="0" indent="0">
              <a:buNone/>
            </a:pP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(avtor knjig: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Poslušajmo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filme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Evropska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filmska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glasba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(1987-2017)</a:t>
            </a:r>
            <a:r>
              <a:rPr lang="sl-SI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; 2017</a:t>
            </a:r>
          </a:p>
          <a:p>
            <a:pPr marL="0" indent="0">
              <a:buNone/>
            </a:pPr>
            <a:r>
              <a:rPr lang="sv-S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Filmska glasba 2016</a:t>
            </a:r>
            <a:r>
              <a:rPr lang="sl-SI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skupaj z Goranom Peršinom in Dušanom Rutarjem: Vzgajanje pogleda 1. in 2.; 2006)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l-SI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927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2510" y="331694"/>
            <a:ext cx="8596668" cy="5939246"/>
          </a:xfrm>
        </p:spPr>
        <p:txBody>
          <a:bodyPr>
            <a:normAutofit fontScale="90000"/>
          </a:bodyPr>
          <a:lstStyle/>
          <a:p>
            <a:r>
              <a:rPr lang="sl-SI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Slovenska </a:t>
            </a:r>
            <a:r>
              <a:rPr lang="sl-SI" sz="2200" dirty="0">
                <a:latin typeface="Calibri" panose="020F0502020204030204" pitchFamily="34" charset="0"/>
                <a:cs typeface="Calibri" panose="020F0502020204030204" pitchFamily="34" charset="0"/>
              </a:rPr>
              <a:t>kinoteka: Kino-katedra za </a:t>
            </a:r>
            <a:r>
              <a:rPr lang="sl-SI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pedagoge</a:t>
            </a:r>
            <a:r>
              <a:rPr lang="sl-SI" sz="2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sl-SI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sl-SI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Andrej Šprah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vodja raziskovalno-založniškega oddelka prične v šolskem letu 2013/14  s pripravo in izvajanjem delavnic Kino-katedre za pedagoge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2015/2016: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Filmska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analiza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interpretacija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2016/2017: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Prelomne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filmske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smeri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razvoju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kinematografske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ustvarjalnosti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2017/2018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Film in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družbena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nasprotja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2018/2019: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Klasiki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evropske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filmske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umetnosti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2019/2020: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Preučevanja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poučevanja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prvin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filmske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izraznosti</a:t>
            </a:r>
            <a:r>
              <a:rPr lang="sl-SI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www.kinoteka.si/si/473/kino_katedra_za_pedagoge.aspx</a:t>
            </a:r>
            <a:r>
              <a:rPr lang="sl-SI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Slovenska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kinoteka</a:t>
            </a:r>
            <a:r>
              <a:rPr lang="sl-SI" sz="2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Predstavitev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knjige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Vzgoja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film in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pogovor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avtorjem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pogovor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Alainom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Bergalajem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seminar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pedagoge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VIZ</a:t>
            </a:r>
            <a:r>
              <a:rPr lang="sl-SI" sz="2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2017</a:t>
            </a:r>
            <a:r>
              <a:rPr lang="en-US" sz="2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651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sl-SI" sz="2200" dirty="0">
                <a:latin typeface="Calibri" panose="020F0502020204030204" pitchFamily="34" charset="0"/>
                <a:cs typeface="Calibri" panose="020F0502020204030204" pitchFamily="34" charset="0"/>
              </a:rPr>
              <a:t>Muzej slovenskih filmskih igralcev MSFI v Divači; 2011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kulturni dnevi za učence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Rezultat iskanja slik za slovenski filmski muzej divač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334" y="2048668"/>
            <a:ext cx="3817786" cy="2546434"/>
          </a:xfrm>
          <a:prstGeom prst="rect">
            <a:avLst/>
          </a:prstGeom>
          <a:noFill/>
        </p:spPr>
      </p:pic>
      <p:pic>
        <p:nvPicPr>
          <p:cNvPr id="4" name="Picture 4" descr="Rezultat iskanja slik za slovenski filmski muzej divač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7623" y="3387574"/>
            <a:ext cx="3689361" cy="2459574"/>
          </a:xfrm>
          <a:prstGeom prst="rect">
            <a:avLst/>
          </a:prstGeom>
          <a:noFill/>
        </p:spPr>
      </p:pic>
      <p:sp>
        <p:nvSpPr>
          <p:cNvPr id="5" name="PoljeZBesedilom 4"/>
          <p:cNvSpPr txBox="1"/>
          <p:nvPr/>
        </p:nvSpPr>
        <p:spPr>
          <a:xfrm>
            <a:off x="677334" y="5847148"/>
            <a:ext cx="4728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https://www.muzejdivaca.si/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258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0228" y="609598"/>
            <a:ext cx="8533773" cy="6069876"/>
          </a:xfrm>
        </p:spPr>
        <p:txBody>
          <a:bodyPr>
            <a:no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Kulturni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bazar</a:t>
            </a:r>
            <a:r>
              <a:rPr lang="sl-SI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Nacionalno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strokovno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usposabljanje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Kulturni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bazar 2020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Datum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dogodka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6. 10. 2020 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Lokacija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Cankarjev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Ljubljani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Prešernova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cesta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10,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Ljubljana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https://kulturnibazar.si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/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ZRSŠ</a:t>
            </a:r>
            <a:r>
              <a:rPr lang="sl-SI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sl-SI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seminar </a:t>
            </a:r>
            <a:r>
              <a:rPr lang="sl-SI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izvajalce izbirnega predmeta v </a:t>
            </a:r>
            <a:r>
              <a:rPr lang="sl-SI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Kočevju, junij 2019</a:t>
            </a:r>
            <a:br>
              <a:rPr lang="sl-SI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seminar  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filmske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montaže</a:t>
            </a:r>
            <a:r>
              <a:rPr lang="sl-SI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november 2019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sl-SI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sl-SI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Slovenski teden filma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 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nov.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2019 </a:t>
            </a:r>
            <a:r>
              <a:rPr lang="sl-SI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://www.zrss.si/objava/slovenski-teden-filma</a:t>
            </a:r>
            <a:r>
              <a:rPr lang="sl-SI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03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7997" y="984068"/>
            <a:ext cx="8596668" cy="533835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Zavod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uveljavljanje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vizualne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kulture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VIZO,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Rok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Govednik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Filmska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vzgoja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šolah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Uvod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razumevanje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filme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Od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izuma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umetnosti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Filmska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izrazna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sredstva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FILM NA OKO - 3.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Mednarodni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filmski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festival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mlade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</a:t>
            </a:r>
            <a:r>
              <a:rPr lang="sl-SI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://vizo.si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/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Filmska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vzgoja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 OŠ, 2019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v sodelovanju s </a:t>
            </a:r>
            <a:r>
              <a:rPr lang="sl-SI" sz="2200" dirty="0">
                <a:latin typeface="Calibri" panose="020F0502020204030204" pitchFamily="34" charset="0"/>
                <a:cs typeface="Calibri" panose="020F0502020204030204" pitchFamily="34" charset="0"/>
              </a:rPr>
              <a:t>Pionirskim </a:t>
            </a:r>
            <a:r>
              <a:rPr lang="sl-SI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domom</a:t>
            </a:r>
            <a:r>
              <a:rPr lang="sl-SI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https://www.pionirski-dom.si/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Rezultat iskanja slik za Zavod za uveljavljanje vizualne kulture Viz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66263" y="1767839"/>
            <a:ext cx="3112793" cy="2418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5508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624840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Kinodvor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Slovenska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kinoteka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projekt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Razumevanje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filma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) in Art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kino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mreža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Slovenije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projekt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Filmska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osnovna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šola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- 2.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mednarodni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konferenci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filmski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vzgoji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Metode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učinki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filmske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vzgoje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11. in 12.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aprila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2018 v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Kinodvoru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v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Slovenski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kinoteki</a:t>
            </a:r>
            <a:r>
              <a:rPr lang="sl-SI" sz="2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2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Kinobalon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Filmska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vzgoja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mlada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občinstva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pogovor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filmu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Družina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Rok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Biček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Slovenija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Avstrija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2017, 107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minut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l-SI" sz="2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20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distribucija</a:t>
            </a:r>
            <a:r>
              <a:rPr lang="en-US" sz="2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Demiurg</a:t>
            </a:r>
            <a:r>
              <a:rPr lang="en-US" sz="2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2018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Strokovno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srečanje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filmu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Moj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dedi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padel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 </a:t>
            </a:r>
            <a:r>
              <a:rPr lang="en-US" sz="220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Marsa</a:t>
            </a:r>
            <a:r>
              <a:rPr lang="sl-SI" sz="2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2019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vsakoletni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KD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učence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6. 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razredov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Petra </a:t>
            </a:r>
            <a:r>
              <a:rPr lang="en-US" sz="220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Gajžler</a:t>
            </a:r>
            <a:r>
              <a:rPr lang="sl-SI" sz="2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2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https://www.kinodvor.org/kinobalon/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792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63224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Art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kino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mreža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Slovenije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2017/2018: 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Filmska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osnovna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šola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dejavnosti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strokovne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delavce</a:t>
            </a:r>
            <a:r>
              <a:rPr lang="sl-SI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(5-letni projekt)</a:t>
            </a:r>
            <a:br>
              <a:rPr lang="sl-SI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filmsko spletišče: informacije o dogodkih, pedagoško gradivo …</a:t>
            </a:r>
            <a:br>
              <a:rPr lang="sl-SI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://artkinomreza.si/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FOŠ 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Filmska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osnovna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šola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sklop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A, B in C (ABC 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igranega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filma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Filmske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osnovne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šole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://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www.solafilma.si/sl/forum/forum-projekta-filmska-osnovna-sola/s-fos-v-kino</a:t>
            </a:r>
            <a:r>
              <a:rPr lang="sl-SI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Kinodvo</a:t>
            </a:r>
            <a:r>
              <a:rPr lang="sl-SI" sz="20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Seminar 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strokovne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delavce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Namen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cilji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filmske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vzgoje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Projekcija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filma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Odstiranje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pogleda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 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Mirjano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Borčić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pogovor s pionirko filmske vzgoje, 2017; 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://www.kinodvor.org/</a:t>
            </a: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140424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Rdeče-oranžn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198</TotalTime>
  <Words>224</Words>
  <Application>Microsoft Office PowerPoint</Application>
  <PresentationFormat>Širokozaslonsko</PresentationFormat>
  <Paragraphs>44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Trebuchet MS</vt:lpstr>
      <vt:lpstr>Wingdings 3</vt:lpstr>
      <vt:lpstr>Gladko</vt:lpstr>
      <vt:lpstr>Officeova tema</vt:lpstr>
      <vt:lpstr>PowerPointova predstavitev</vt:lpstr>
      <vt:lpstr>Moje  filmsko  izobraževanje</vt:lpstr>
      <vt:lpstr>Izvajalci filmskega izobraževanja (Ljubljana) </vt:lpstr>
      <vt:lpstr>Slovenska kinoteka: Kino-katedra za pedagoge  Dr. Andrej Šprah, vodja raziskovalno-založniškega oddelka prične v šolskem letu 2013/14  s pripravo in izvajanjem delavnic Kino-katedre za pedagoge  ... 2015/2016: Filmska analiza in interpretacija 2016/2017: Prelomne filmske smeri v razvoju kinematografske ustvarjalnosti 2017/2018: Film in družbena nasprotja 2018/2019: Klasiki evropske filmske umetnosti  2019/2020: Preučevanja in poučevanja prvin filmske izraznosti  http://www.kinoteka.si/si/473/kino_katedra_za_pedagoge.aspx  Slovenska kinoteka  -  Predstavitev knjige Vzgoja za film in pogovor z avtorjem (pogovor z Alainom Bergalajem ter seminar za pedagoge VIZ, 2017)</vt:lpstr>
      <vt:lpstr>Muzej slovenskih filmskih igralcev MSFI v Divači; 2011 - kulturni dnevi za učence  </vt:lpstr>
      <vt:lpstr>Kulturni bazar  Nacionalno strokovno usposabljanje Kulturni bazar 2020 Datum dogodka: 6. 10. 2020  Lokacija: Cankarjev dom v Ljubljani, Prešernova cesta 10, Ljubljana  https://kulturnibazar.si/   ZRSŠ - seminar za izvajalce izbirnega predmeta v Kočevju, junij 2019 - seminar  filmske montaže, november 2019  - Slovenski teden filma 8. nov. 2019   https://www.zrss.si/objava/slovenski-teden-filma </vt:lpstr>
      <vt:lpstr>Zavod za uveljavljanje vizualne kulture VIZO, Rok Govednik  - Filmska vzgoja v šolah  - Uvod v razumevanje filme: Od izuma do umetnosti - Filmska izrazna sredstva - FILM NA OKO - 3. Mednarodni filmski festival za mlade 2017 https://vizo.si/   -  Filmska vzgoja v OŠ, 2019 – v sodelovanju s Pionirskim domom https://www.pionirski-dom.si/ </vt:lpstr>
      <vt:lpstr>Kinodvor, Slovenska kinoteka (projekt Razumevanje filma) in Art kino mreža Slovenije (projekt Filmska osnovna šola) - 2. mednarodni konferenci o filmski vzgoji: Metode in učinki filmske vzgoje, od 11. in 12. aprila 2018 v Kinodvoru in v Slovenski kinoteki  Kinobalon  -  Filmska vzgoja in mlada občinstva - pogovor ob filmu Družina (Rok Biček, Slovenija/Avstrija, 2017, 107 minut,   distribucija Demiurg), 2018 -  Strokovno srečanje ob filmu Moj dedi je padel z Marsa, 2019 - vsakoletni KD za učence 6. razredov - Petra Gajžler  https://www.kinodvor.org/kinobalon/   </vt:lpstr>
      <vt:lpstr>Art kino mreža Slovenije - 2017/2018: Filmska osnovna šola, dejavnosti za strokovne delavce (5-letni projekt) - filmsko spletišče: informacije o dogodkih, pedagoško gradivo … http://artkinomreza.si/ FOŠ - Filmska osnovna šola - sklop A, B in C (ABC igranega filma) Filmske osnovne šole http://www.solafilma.si/sl/forum/forum-projekta-filmska-osnovna-sola/s-fos-v-kino Kinodvor - Seminar za strokovne delavce: Namen in cilji filmske vzgoje - Projekcija filma Odstiranje pogleda z Mirjano Borčić in pogovor s pionirko filmske vzgoje, 2017;  https://www.kinodvor.org/</vt:lpstr>
      <vt:lpstr>Literatura o filmu</vt:lpstr>
      <vt:lpstr>PowerPointova predstavitev</vt:lpstr>
      <vt:lpstr>Liffe – Ljubljanski mednarodni filmski festival  Kinobalon – art filmi za otroke in mladostnike, razgovori z ustvarjalci …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Moje filmsko izobraževanje</dc:title>
  <dc:creator>mama racun</dc:creator>
  <cp:lastModifiedBy>Nika Osredkar</cp:lastModifiedBy>
  <cp:revision>45</cp:revision>
  <dcterms:created xsi:type="dcterms:W3CDTF">2020-06-24T12:14:35Z</dcterms:created>
  <dcterms:modified xsi:type="dcterms:W3CDTF">2020-07-10T08:10:46Z</dcterms:modified>
</cp:coreProperties>
</file>