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91" r:id="rId3"/>
    <p:sldId id="266" r:id="rId4"/>
    <p:sldId id="258" r:id="rId5"/>
    <p:sldId id="260" r:id="rId6"/>
    <p:sldId id="262" r:id="rId7"/>
    <p:sldId id="263" r:id="rId8"/>
    <p:sldId id="265" r:id="rId9"/>
    <p:sldId id="268" r:id="rId10"/>
    <p:sldId id="264" r:id="rId11"/>
    <p:sldId id="269" r:id="rId12"/>
    <p:sldId id="270" r:id="rId13"/>
    <p:sldId id="295" r:id="rId14"/>
    <p:sldId id="272" r:id="rId15"/>
    <p:sldId id="273" r:id="rId16"/>
    <p:sldId id="275" r:id="rId17"/>
    <p:sldId id="257" r:id="rId18"/>
    <p:sldId id="276" r:id="rId19"/>
    <p:sldId id="277" r:id="rId20"/>
    <p:sldId id="278" r:id="rId21"/>
    <p:sldId id="292" r:id="rId22"/>
    <p:sldId id="279" r:id="rId23"/>
    <p:sldId id="280" r:id="rId24"/>
    <p:sldId id="281" r:id="rId25"/>
    <p:sldId id="293" r:id="rId26"/>
    <p:sldId id="284" r:id="rId27"/>
    <p:sldId id="285" r:id="rId28"/>
    <p:sldId id="296" r:id="rId29"/>
    <p:sldId id="294" r:id="rId30"/>
    <p:sldId id="297" r:id="rId31"/>
  </p:sldIdLst>
  <p:sldSz cx="9144000" cy="5143500" type="screen16x9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42" autoAdjust="0"/>
    <p:restoredTop sz="63375" autoAdjust="0"/>
  </p:normalViewPr>
  <p:slideViewPr>
    <p:cSldViewPr>
      <p:cViewPr varScale="1">
        <p:scale>
          <a:sx n="58" d="100"/>
          <a:sy n="58" d="100"/>
        </p:scale>
        <p:origin x="614" y="38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6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6B93B-2CEA-4CB8-B77A-184A691184AF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8F962-1800-41CE-84CE-E67B3883EC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845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body"/>
          </p:nvPr>
        </p:nvSpPr>
        <p:spPr>
          <a:xfrm>
            <a:off x="685800" y="434304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640">
              <a:lnSpc>
                <a:spcPct val="100000"/>
              </a:lnSpc>
            </a:pPr>
            <a:endParaRPr lang="sl-SI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41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6065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652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5479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0845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1272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5152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0588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5892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9187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295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3922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7407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3432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6058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270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402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8030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4509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8119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29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154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966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626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351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721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615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159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8F962-1800-41CE-84CE-E67B3883EC54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986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995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125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0087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5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621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61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52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296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736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950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82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132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619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935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388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sl-SI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Slika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Slika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1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87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028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987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221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803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995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514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DFD32-CE84-4961-A19C-D76C05D08A82}" type="datetimeFigureOut">
              <a:rPr lang="sl-SI" smtClean="0"/>
              <a:t>22. 03. 2018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8C609-F366-4EF3-9345-8D4209F7C2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30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8880" cy="85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l-SI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l-SI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l-SI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l-SI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l-SI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l-SI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l-SI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4575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g"/><Relationship Id="rId13" Type="http://schemas.openxmlformats.org/officeDocument/2006/relationships/image" Target="../media/image19.png"/><Relationship Id="rId3" Type="http://schemas.microsoft.com/office/2007/relationships/media" Target="../media/media2.mpg"/><Relationship Id="rId7" Type="http://schemas.microsoft.com/office/2007/relationships/media" Target="../media/media4.mpg"/><Relationship Id="rId12" Type="http://schemas.openxmlformats.org/officeDocument/2006/relationships/image" Target="../media/image18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video" Target="../media/media3.mpg"/><Relationship Id="rId11" Type="http://schemas.openxmlformats.org/officeDocument/2006/relationships/image" Target="../media/image17.png"/><Relationship Id="rId5" Type="http://schemas.microsoft.com/office/2007/relationships/media" Target="../media/media3.mpg"/><Relationship Id="rId10" Type="http://schemas.openxmlformats.org/officeDocument/2006/relationships/notesSlide" Target="../notesSlides/notesSlide10.xml"/><Relationship Id="rId4" Type="http://schemas.openxmlformats.org/officeDocument/2006/relationships/video" Target="../media/media2.mpg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1142640" y="841680"/>
            <a:ext cx="6857280" cy="178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1808640" y="3024000"/>
            <a:ext cx="5103360" cy="61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3. modul: Kaj je kino?</a:t>
            </a:r>
            <a:endParaRPr kumimoji="0" lang="sl-SI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Predavatelj: Bojan </a:t>
            </a:r>
            <a:r>
              <a:rPr kumimoji="0" lang="sl-SI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</a:rPr>
              <a:t>Bajsič</a:t>
            </a:r>
            <a:endParaRPr kumimoji="0" lang="sl-SI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Slika 4"/>
          <p:cNvPicPr/>
          <p:nvPr/>
        </p:nvPicPr>
        <p:blipFill>
          <a:blip r:embed="rId3"/>
          <a:stretch/>
        </p:blipFill>
        <p:spPr>
          <a:xfrm>
            <a:off x="1656000" y="4130640"/>
            <a:ext cx="1739880" cy="538920"/>
          </a:xfrm>
          <a:prstGeom prst="rect">
            <a:avLst/>
          </a:prstGeom>
          <a:ln>
            <a:noFill/>
          </a:ln>
        </p:spPr>
      </p:pic>
      <p:pic>
        <p:nvPicPr>
          <p:cNvPr id="80" name="Slika 5"/>
          <p:cNvPicPr/>
          <p:nvPr/>
        </p:nvPicPr>
        <p:blipFill>
          <a:blip r:embed="rId4"/>
          <a:stretch/>
        </p:blipFill>
        <p:spPr>
          <a:xfrm>
            <a:off x="6225480" y="4114440"/>
            <a:ext cx="1184040" cy="572040"/>
          </a:xfrm>
          <a:prstGeom prst="rect">
            <a:avLst/>
          </a:prstGeom>
          <a:ln>
            <a:noFill/>
          </a:ln>
        </p:spPr>
      </p:pic>
      <p:pic>
        <p:nvPicPr>
          <p:cNvPr id="81" name="Slika 6"/>
          <p:cNvPicPr/>
          <p:nvPr/>
        </p:nvPicPr>
        <p:blipFill>
          <a:blip r:embed="rId5"/>
          <a:stretch/>
        </p:blipFill>
        <p:spPr>
          <a:xfrm>
            <a:off x="3741840" y="4303800"/>
            <a:ext cx="1068480" cy="262800"/>
          </a:xfrm>
          <a:prstGeom prst="rect">
            <a:avLst/>
          </a:prstGeom>
          <a:ln>
            <a:noFill/>
          </a:ln>
        </p:spPr>
      </p:pic>
      <p:pic>
        <p:nvPicPr>
          <p:cNvPr id="82" name="Picture 3"/>
          <p:cNvPicPr/>
          <p:nvPr/>
        </p:nvPicPr>
        <p:blipFill>
          <a:blip r:embed="rId6"/>
          <a:stretch/>
        </p:blipFill>
        <p:spPr>
          <a:xfrm>
            <a:off x="5341320" y="4161960"/>
            <a:ext cx="353160" cy="475560"/>
          </a:xfrm>
          <a:prstGeom prst="rect">
            <a:avLst/>
          </a:prstGeom>
          <a:ln>
            <a:noFill/>
          </a:ln>
        </p:spPr>
      </p:pic>
      <p:pic>
        <p:nvPicPr>
          <p:cNvPr id="83" name="Slika 12"/>
          <p:cNvPicPr/>
          <p:nvPr/>
        </p:nvPicPr>
        <p:blipFill>
          <a:blip r:embed="rId7"/>
          <a:stretch/>
        </p:blipFill>
        <p:spPr>
          <a:xfrm>
            <a:off x="2305800" y="330840"/>
            <a:ext cx="4921560" cy="2742840"/>
          </a:xfrm>
          <a:prstGeom prst="rect">
            <a:avLst/>
          </a:prstGeom>
          <a:ln>
            <a:noFill/>
          </a:ln>
        </p:spPr>
      </p:pic>
      <p:sp>
        <p:nvSpPr>
          <p:cNvPr id="84" name="CustomShape 3"/>
          <p:cNvSpPr/>
          <p:nvPr/>
        </p:nvSpPr>
        <p:spPr>
          <a:xfrm>
            <a:off x="1872000" y="4907358"/>
            <a:ext cx="5906520" cy="25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100" b="0" i="1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Naložbo sofinancirata Evropska unija iz Evropskega socialnega sklada in Republika Slovenija.</a:t>
            </a:r>
            <a:endParaRPr kumimoji="0" lang="sl-SI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72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Edison0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3608" y="249625"/>
            <a:ext cx="3047999" cy="2285733"/>
          </a:xfrm>
        </p:spPr>
      </p:pic>
      <p:pic>
        <p:nvPicPr>
          <p:cNvPr id="9" name="Edison02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35892" y="267494"/>
            <a:ext cx="3048000" cy="2286000"/>
          </a:xfrm>
          <a:prstGeom prst="rect">
            <a:avLst/>
          </a:prstGeom>
        </p:spPr>
      </p:pic>
      <p:pic>
        <p:nvPicPr>
          <p:cNvPr id="10" name="Edison03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3608" y="2643758"/>
            <a:ext cx="3048000" cy="2286000"/>
          </a:xfrm>
          <a:prstGeom prst="rect">
            <a:avLst/>
          </a:prstGeom>
        </p:spPr>
      </p:pic>
      <p:pic>
        <p:nvPicPr>
          <p:cNvPr id="11" name="Edison04.mp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35892" y="264375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8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94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969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9623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7" name="Picture 3" descr="C:\Users\Na primer Janez\Desktop\bojan\kaj_je_kino\plakati 1976 - Njegovo velicanstvo skitnica Charles Chapl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5486"/>
            <a:ext cx="2741836" cy="391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Na primer Janez\Desktop\bojan\kaj_je_kino\plakati 1925 - Kri - Potopljeno brodovj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54669"/>
            <a:ext cx="2393991" cy="36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Na primer Janez\Desktop\bojan\kaj_je_kino\plakati 1930 - Madame si ne zeli de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3602"/>
            <a:ext cx="3008122" cy="400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5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8141B4-7CA7-4EB7-802A-45998FC2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5AE7768-C7C2-4FC0-AC95-D8CA26076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3" y="0"/>
            <a:ext cx="7727614" cy="5143500"/>
          </a:xfrm>
        </p:spPr>
      </p:pic>
    </p:spTree>
    <p:extLst>
      <p:ext uri="{BB962C8B-B14F-4D97-AF65-F5344CB8AC3E}">
        <p14:creationId xmlns:p14="http://schemas.microsoft.com/office/powerpoint/2010/main" val="81614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2290" name="Picture 2" descr="C:\Users\Na primer Janez\Desktop\bojan\kaj_je_kino\delavci Sherlock jr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6" y="267494"/>
            <a:ext cx="4104456" cy="31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Na primer Janez\Desktop\bojan\kaj_je_kino\čebularija 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43758"/>
            <a:ext cx="3551055" cy="236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Na primer Janez\Desktop\bojan\kaj_je_kino\bilje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9502"/>
            <a:ext cx="3453094" cy="245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271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 descr="C:\Users\Na primer Janez\Desktop\bojan\kaj_je_kino\151010_moja_sestra_suhica_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538"/>
            <a:ext cx="7734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220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4338" name="Picture 2" descr="C:\Users\Na primer Janez\Desktop\bojan\kaj_je_kino\kinetoscop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5263"/>
            <a:ext cx="38481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56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804481" cy="5141617"/>
          </a:xfrm>
        </p:spPr>
      </p:pic>
    </p:spTree>
    <p:extLst>
      <p:ext uri="{BB962C8B-B14F-4D97-AF65-F5344CB8AC3E}">
        <p14:creationId xmlns:p14="http://schemas.microsoft.com/office/powerpoint/2010/main" val="54260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362" name="Picture 2" descr="C:\Users\Na primer Janez\Desktop\bojan\kaj_je_kino\05_192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90500"/>
            <a:ext cx="7010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766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386" name="Picture 2" descr="C:\Users\Na primer Janez\Desktop\bojan\kaj_je_kino\04_cine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1" y="-164554"/>
            <a:ext cx="8120745" cy="54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867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410" name="Picture 2" descr="C:\Users\Na primer Janez\Desktop\bojan\kaj_je_kino\04_driv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-2117762"/>
            <a:ext cx="13036618" cy="72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55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C:\Users\Na primer Janez\Desktop\bojan\kaj_je_kino\01_kinetosc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5" y="-812626"/>
            <a:ext cx="8583613" cy="67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230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26DFCD-CE72-4788-BE3B-EE3874D3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53210D7-AE1F-4BBD-AEED-AB4BD0564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0" y="2041"/>
            <a:ext cx="7715200" cy="5141459"/>
          </a:xfrm>
        </p:spPr>
      </p:pic>
    </p:spTree>
    <p:extLst>
      <p:ext uri="{BB962C8B-B14F-4D97-AF65-F5344CB8AC3E}">
        <p14:creationId xmlns:p14="http://schemas.microsoft.com/office/powerpoint/2010/main" val="2175380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 descr="C:\Users\Na primer Janez\Desktop\bojan\kaj_je_kino\03_gledalci3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388"/>
            <a:ext cx="9525000" cy="59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238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9458" name="Picture 2" descr="C:\Users\Na primer Janez\Desktop\bojan\kaj_je_kino\04_im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4"/>
            <a:ext cx="9700181" cy="5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82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482" name="Picture 2" descr="C:\Users\Na primer Janez\Desktop\bojan\kaj_je_kino\multi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5606"/>
            <a:ext cx="5413496" cy="35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Na primer Janez\Desktop\bojan\kaj_je_kino\multi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71550"/>
            <a:ext cx="4094211" cy="272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24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557154-D9EA-421C-85CA-4AA8D10A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302299AC-8ADA-46E5-8460-406FFA43F4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1" y="27734"/>
            <a:ext cx="7725561" cy="514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65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2530" name="Picture 2" descr="C:\Users\Na primer Janez\Desktop\bojan\kaj_je_kino\xx_subtraktiv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3" y="0"/>
            <a:ext cx="8099417" cy="511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25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3554" name="Picture 2" descr="C:\Users\Na primer Janez\Desktop\bojan\kaj_je_kino\xx_aditiv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91" y="8880"/>
            <a:ext cx="8159921" cy="515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177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4BACF6-1DFF-44F6-A6C5-1CCB9E76C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E0EE850-0BB8-4DD2-BA71-4F7343533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7" y="418"/>
            <a:ext cx="7726986" cy="5143082"/>
          </a:xfrm>
        </p:spPr>
      </p:pic>
    </p:spTree>
    <p:extLst>
      <p:ext uri="{BB962C8B-B14F-4D97-AF65-F5344CB8AC3E}">
        <p14:creationId xmlns:p14="http://schemas.microsoft.com/office/powerpoint/2010/main" val="907254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3F8125-5815-4478-A4E5-5BAAB902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86F294D-1F01-4141-A531-2ABF9B5F4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27541"/>
            <a:ext cx="7848872" cy="5224210"/>
          </a:xfrm>
        </p:spPr>
      </p:pic>
    </p:spTree>
    <p:extLst>
      <p:ext uri="{BB962C8B-B14F-4D97-AF65-F5344CB8AC3E}">
        <p14:creationId xmlns:p14="http://schemas.microsoft.com/office/powerpoint/2010/main" val="1341692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1BF011-B1BF-439F-9A10-B94F6DAB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E0E0B92-009A-4A14-AE9B-B6891C3C7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727614" cy="5143500"/>
          </a:xfrm>
        </p:spPr>
      </p:pic>
    </p:spTree>
    <p:extLst>
      <p:ext uri="{BB962C8B-B14F-4D97-AF65-F5344CB8AC3E}">
        <p14:creationId xmlns:p14="http://schemas.microsoft.com/office/powerpoint/2010/main" val="3597355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C:\Users\Na primer Janez\Desktop\bojan\kaj_je_kino\Zoopraxiscope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0"/>
            <a:ext cx="622742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4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C:\Users\Na primer Janez\Desktop\bojan\kaj_je_kino\01_cafe pa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327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72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8" name="Picture 4" descr="C:\Users\Na primer Janez\Desktop\bojan\trak_pra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7295"/>
            <a:ext cx="9358375" cy="517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78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C:\Users\Na primer Janez\Desktop\bojan\kaj_je_kino\čebularija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478"/>
            <a:ext cx="3282167" cy="493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 primer Janez\Desktop\bojan\kaj_je_kino\čebularija 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599" y="-380578"/>
            <a:ext cx="4342239" cy="28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 primer Janez\Desktop\bojan\kaj_je_kino\čebularija 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599" y="2715766"/>
            <a:ext cx="4323765" cy="28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58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 descr="C:\Users\Na primer Janez\Desktop\bojan\kaj_je_kino\kino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67" y="-107382"/>
            <a:ext cx="7389535" cy="52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96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 descr="C:\Users\Na primer Janez\Desktop\bojan\kaj_je_kino\čebularija 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7353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57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 descr="C:\Users\Na primer Janez\Desktop\bojan\kaj_je_kino\kino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7300"/>
            <a:ext cx="7272808" cy="516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1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51</Words>
  <Application>Microsoft Office PowerPoint</Application>
  <PresentationFormat>Diaprojekcija na zaslonu (16:9)</PresentationFormat>
  <Paragraphs>31</Paragraphs>
  <Slides>29</Slides>
  <Notes>28</Notes>
  <HiddenSlides>0</HiddenSlides>
  <MMClips>4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29</vt:i4>
      </vt:variant>
    </vt:vector>
  </HeadingPairs>
  <TitlesOfParts>
    <vt:vector size="36" baseType="lpstr">
      <vt:lpstr>Arial</vt:lpstr>
      <vt:lpstr>Calibri</vt:lpstr>
      <vt:lpstr>DejaVu Sans</vt:lpstr>
      <vt:lpstr>Symbol</vt:lpstr>
      <vt:lpstr>Wingdings</vt:lpstr>
      <vt:lpstr>Office Theme</vt:lpstr>
      <vt:lpstr>1_Office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Kaj je kino ?</dc:title>
  <dc:creator>BoB</dc:creator>
  <cp:lastModifiedBy>Uporabnik</cp:lastModifiedBy>
  <cp:revision>33</cp:revision>
  <dcterms:created xsi:type="dcterms:W3CDTF">2016-01-30T19:36:09Z</dcterms:created>
  <dcterms:modified xsi:type="dcterms:W3CDTF">2018-03-22T11:46:06Z</dcterms:modified>
</cp:coreProperties>
</file>