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317" r:id="rId2"/>
    <p:sldId id="256" r:id="rId3"/>
    <p:sldId id="273" r:id="rId4"/>
    <p:sldId id="259" r:id="rId5"/>
    <p:sldId id="283" r:id="rId6"/>
    <p:sldId id="284" r:id="rId7"/>
    <p:sldId id="282" r:id="rId8"/>
    <p:sldId id="274" r:id="rId9"/>
    <p:sldId id="308" r:id="rId10"/>
    <p:sldId id="316" r:id="rId11"/>
    <p:sldId id="286" r:id="rId12"/>
    <p:sldId id="275" r:id="rId13"/>
    <p:sldId id="260" r:id="rId14"/>
    <p:sldId id="287" r:id="rId15"/>
    <p:sldId id="288" r:id="rId16"/>
    <p:sldId id="315" r:id="rId17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78683" autoAdjust="0"/>
  </p:normalViewPr>
  <p:slideViewPr>
    <p:cSldViewPr snapToGrid="0" snapToObjects="1">
      <p:cViewPr varScale="1">
        <p:scale>
          <a:sx n="82" d="100"/>
          <a:sy n="82" d="100"/>
        </p:scale>
        <p:origin x="1474" y="67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FB016C-E4E3-1046-B575-1CC37967C3C3}" type="doc">
      <dgm:prSet loTypeId="urn:microsoft.com/office/officeart/2005/8/layout/radial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F26893-13D8-8049-BCFF-A389D8BDB985}">
      <dgm:prSet phldrT="[Text]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endParaRPr lang="en-US" dirty="0">
            <a:solidFill>
              <a:schemeClr val="tx1"/>
            </a:solidFill>
            <a:latin typeface="+mj-lt"/>
            <a:cs typeface="KG Blank Space Sketch"/>
          </a:endParaRPr>
        </a:p>
      </dgm:t>
    </dgm:pt>
    <dgm:pt modelId="{10673BC0-CB3F-7346-A617-21C908DD36BF}" type="sibTrans" cxnId="{927E587B-FA41-3A4F-BD65-B3C7DDFE0BA8}">
      <dgm:prSet/>
      <dgm:spPr/>
      <dgm:t>
        <a:bodyPr/>
        <a:lstStyle/>
        <a:p>
          <a:endParaRPr lang="en-US"/>
        </a:p>
      </dgm:t>
    </dgm:pt>
    <dgm:pt modelId="{8C77316D-A1C1-444A-BDD9-C4E75F4D7B06}" type="parTrans" cxnId="{927E587B-FA41-3A4F-BD65-B3C7DDFE0BA8}">
      <dgm:prSet/>
      <dgm:spPr/>
      <dgm:t>
        <a:bodyPr/>
        <a:lstStyle/>
        <a:p>
          <a:endParaRPr lang="en-US"/>
        </a:p>
      </dgm:t>
    </dgm:pt>
    <dgm:pt modelId="{6D4A817A-D558-6C44-B2C4-CE819775694F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err="1">
              <a:solidFill>
                <a:schemeClr val="tx1"/>
              </a:solidFill>
              <a:effectLst/>
              <a:latin typeface="+mj-lt"/>
              <a:ea typeface="+mn-ea"/>
              <a:cs typeface="KG Blank Space Sketch"/>
            </a:rPr>
            <a:t>Barvna</a:t>
          </a:r>
          <a:r>
            <a:rPr lang="pt-BR" dirty="0">
              <a:solidFill>
                <a:schemeClr val="tx1"/>
              </a:solidFill>
              <a:effectLst/>
              <a:latin typeface="+mj-lt"/>
              <a:ea typeface="+mn-ea"/>
              <a:cs typeface="KG Blank Space Sketch"/>
            </a:rPr>
            <a:t> </a:t>
          </a:r>
          <a:r>
            <a:rPr lang="pt-BR" dirty="0" err="1">
              <a:solidFill>
                <a:schemeClr val="tx1"/>
              </a:solidFill>
              <a:effectLst/>
              <a:latin typeface="+mj-lt"/>
              <a:ea typeface="+mn-ea"/>
              <a:cs typeface="KG Blank Space Sketch"/>
            </a:rPr>
            <a:t>korekcija</a:t>
          </a:r>
          <a:endParaRPr lang="en-US" dirty="0">
            <a:solidFill>
              <a:schemeClr val="tx1"/>
            </a:solidFill>
            <a:latin typeface="+mj-lt"/>
            <a:cs typeface="KG Blank Space Sketch"/>
          </a:endParaRPr>
        </a:p>
      </dgm:t>
    </dgm:pt>
    <dgm:pt modelId="{953F0D74-2A1A-9348-91FC-C85F6F823E67}" type="sibTrans" cxnId="{C226AA26-EF37-684B-8167-0DA32E725F88}">
      <dgm:prSet/>
      <dgm:spPr/>
      <dgm:t>
        <a:bodyPr/>
        <a:lstStyle/>
        <a:p>
          <a:endParaRPr lang="en-US"/>
        </a:p>
      </dgm:t>
    </dgm:pt>
    <dgm:pt modelId="{DA76ECC5-E1C9-D24A-8E76-398D2AA59E2E}" type="parTrans" cxnId="{C226AA26-EF37-684B-8167-0DA32E725F88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>
            <a:solidFill>
              <a:schemeClr val="tx1"/>
            </a:solidFill>
            <a:latin typeface="+mj-lt"/>
            <a:cs typeface="KG Blank Space Sketch"/>
          </a:endParaRPr>
        </a:p>
      </dgm:t>
    </dgm:pt>
    <dgm:pt modelId="{F28F4CB9-7A54-0444-AC63-B8039A0ABB21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err="1">
              <a:solidFill>
                <a:schemeClr val="tx1"/>
              </a:solidFill>
              <a:effectLst/>
              <a:latin typeface="+mj-lt"/>
              <a:ea typeface="+mn-ea"/>
              <a:cs typeface="KG Blank Space Sketch"/>
            </a:rPr>
            <a:t>Vizualni</a:t>
          </a:r>
          <a:r>
            <a:rPr lang="pt-BR" dirty="0">
              <a:solidFill>
                <a:schemeClr val="tx1"/>
              </a:solidFill>
              <a:effectLst/>
              <a:latin typeface="+mj-lt"/>
              <a:ea typeface="+mn-ea"/>
              <a:cs typeface="KG Blank Space Sketch"/>
            </a:rPr>
            <a:t> </a:t>
          </a:r>
          <a:r>
            <a:rPr lang="pt-BR" dirty="0" err="1">
              <a:solidFill>
                <a:schemeClr val="tx1"/>
              </a:solidFill>
              <a:effectLst/>
              <a:latin typeface="+mj-lt"/>
              <a:ea typeface="+mn-ea"/>
              <a:cs typeface="KG Blank Space Sketch"/>
            </a:rPr>
            <a:t>efekti</a:t>
          </a:r>
          <a:endParaRPr lang="en-US" dirty="0">
            <a:solidFill>
              <a:schemeClr val="tx1"/>
            </a:solidFill>
            <a:latin typeface="+mj-lt"/>
            <a:cs typeface="KG Blank Space Sketch"/>
          </a:endParaRPr>
        </a:p>
      </dgm:t>
    </dgm:pt>
    <dgm:pt modelId="{02BB129D-4E83-C440-8865-F950BBC2141D}" type="sibTrans" cxnId="{2B54E61D-25F1-834F-93EB-8DE9A5C8FA42}">
      <dgm:prSet/>
      <dgm:spPr/>
      <dgm:t>
        <a:bodyPr/>
        <a:lstStyle/>
        <a:p>
          <a:endParaRPr lang="en-US"/>
        </a:p>
      </dgm:t>
    </dgm:pt>
    <dgm:pt modelId="{1A559E32-C77F-AD4A-8287-0A9F955B32D9}" type="parTrans" cxnId="{2B54E61D-25F1-834F-93EB-8DE9A5C8FA42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>
            <a:solidFill>
              <a:schemeClr val="tx1"/>
            </a:solidFill>
            <a:latin typeface="+mj-lt"/>
            <a:cs typeface="KG Blank Space Sketch"/>
          </a:endParaRPr>
        </a:p>
      </dgm:t>
    </dgm:pt>
    <dgm:pt modelId="{79793556-5147-254F-B5D9-9DBE115E52E9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  <a:effectLst/>
              <a:latin typeface="+mj-lt"/>
              <a:ea typeface="+mn-ea"/>
              <a:cs typeface="KG Blank Space Sketch"/>
            </a:rPr>
            <a:t>Oblikovanje</a:t>
          </a:r>
          <a:r>
            <a:rPr lang="en-US" dirty="0">
              <a:solidFill>
                <a:schemeClr val="tx1"/>
              </a:solidFill>
              <a:effectLst/>
              <a:latin typeface="+mj-lt"/>
              <a:ea typeface="+mn-ea"/>
              <a:cs typeface="KG Blank Space Sketch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+mj-lt"/>
              <a:ea typeface="+mn-ea"/>
              <a:cs typeface="KG Blank Space Sketch"/>
            </a:rPr>
            <a:t>zvoka</a:t>
          </a:r>
          <a:endParaRPr lang="en-US" dirty="0">
            <a:solidFill>
              <a:schemeClr val="tx1"/>
            </a:solidFill>
            <a:latin typeface="+mj-lt"/>
            <a:cs typeface="KG Blank Space Sketch"/>
          </a:endParaRPr>
        </a:p>
      </dgm:t>
    </dgm:pt>
    <dgm:pt modelId="{14B1D288-931C-8F46-9C69-B49AB08F1523}" type="sibTrans" cxnId="{6F447422-AE6A-3C46-94A7-625B6B16C1F8}">
      <dgm:prSet/>
      <dgm:spPr/>
      <dgm:t>
        <a:bodyPr/>
        <a:lstStyle/>
        <a:p>
          <a:endParaRPr lang="en-US"/>
        </a:p>
      </dgm:t>
    </dgm:pt>
    <dgm:pt modelId="{EDF324F8-FB05-4E42-BFD2-E75207418E6C}" type="parTrans" cxnId="{6F447422-AE6A-3C46-94A7-625B6B16C1F8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>
            <a:solidFill>
              <a:schemeClr val="tx1"/>
            </a:solidFill>
            <a:latin typeface="+mj-lt"/>
            <a:cs typeface="KG Blank Space Sketch"/>
          </a:endParaRPr>
        </a:p>
      </dgm:t>
    </dgm:pt>
    <dgm:pt modelId="{8625B116-0437-4C40-ADCF-CDDCF4D2D07A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err="1">
              <a:solidFill>
                <a:schemeClr val="tx1"/>
              </a:solidFill>
              <a:effectLst/>
              <a:latin typeface="+mj-lt"/>
              <a:ea typeface="+mn-ea"/>
              <a:cs typeface="KG Blank Space Sketch"/>
            </a:rPr>
            <a:t>Montaža</a:t>
          </a:r>
          <a:r>
            <a:rPr lang="pt-BR" dirty="0">
              <a:solidFill>
                <a:schemeClr val="tx1"/>
              </a:solidFill>
              <a:effectLst/>
              <a:latin typeface="+mj-lt"/>
              <a:ea typeface="+mn-ea"/>
              <a:cs typeface="KG Blank Space Sketch"/>
            </a:rPr>
            <a:t> </a:t>
          </a:r>
          <a:r>
            <a:rPr lang="pt-BR" dirty="0" err="1">
              <a:solidFill>
                <a:schemeClr val="tx1"/>
              </a:solidFill>
              <a:effectLst/>
              <a:latin typeface="+mj-lt"/>
              <a:ea typeface="+mn-ea"/>
              <a:cs typeface="KG Blank Space Sketch"/>
            </a:rPr>
            <a:t>slike</a:t>
          </a:r>
          <a:endParaRPr lang="en-US" dirty="0">
            <a:solidFill>
              <a:schemeClr val="tx1"/>
            </a:solidFill>
            <a:latin typeface="+mj-lt"/>
            <a:cs typeface="KG Blank Space Sketch"/>
          </a:endParaRPr>
        </a:p>
      </dgm:t>
    </dgm:pt>
    <dgm:pt modelId="{DE6F3183-E59B-AA41-82B7-30E07539E2A4}" type="sibTrans" cxnId="{59C01A1D-56AF-124C-B5C4-8ACAEA0E6BC8}">
      <dgm:prSet/>
      <dgm:spPr/>
      <dgm:t>
        <a:bodyPr/>
        <a:lstStyle/>
        <a:p>
          <a:endParaRPr lang="en-US"/>
        </a:p>
      </dgm:t>
    </dgm:pt>
    <dgm:pt modelId="{CC146C90-C426-594A-B71A-311CE4E70462}" type="parTrans" cxnId="{59C01A1D-56AF-124C-B5C4-8ACAEA0E6BC8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>
            <a:solidFill>
              <a:schemeClr val="tx1"/>
            </a:solidFill>
            <a:latin typeface="+mj-lt"/>
            <a:cs typeface="KG Blank Space Sketch"/>
          </a:endParaRPr>
        </a:p>
      </dgm:t>
    </dgm:pt>
    <dgm:pt modelId="{905FF668-93C0-9142-BDF2-199E692A6B00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>
              <a:solidFill>
                <a:schemeClr val="tx1"/>
              </a:solidFill>
              <a:effectLst/>
              <a:latin typeface="+mj-lt"/>
              <a:ea typeface="+mn-ea"/>
              <a:cs typeface="KG Blank Space Sketch"/>
            </a:rPr>
            <a:t>Komponiranje </a:t>
          </a:r>
          <a:r>
            <a:rPr lang="sl-SI" dirty="0">
              <a:solidFill>
                <a:schemeClr val="tx1"/>
              </a:solidFill>
              <a:effectLst/>
              <a:latin typeface="+mj-lt"/>
              <a:ea typeface="+mn-ea"/>
              <a:cs typeface="KG Blank Space Sketch"/>
            </a:rPr>
            <a:t>in</a:t>
          </a:r>
          <a:r>
            <a:rPr lang="pt-BR" dirty="0">
              <a:solidFill>
                <a:schemeClr val="tx1"/>
              </a:solidFill>
              <a:effectLst/>
              <a:latin typeface="+mj-lt"/>
              <a:ea typeface="+mn-ea"/>
              <a:cs typeface="KG Blank Space Sketch"/>
            </a:rPr>
            <a:t> snemanje glasbe</a:t>
          </a:r>
          <a:endParaRPr lang="en-US" dirty="0">
            <a:solidFill>
              <a:schemeClr val="tx1"/>
            </a:solidFill>
            <a:latin typeface="+mj-lt"/>
            <a:cs typeface="KG Blank Space Sketch"/>
          </a:endParaRPr>
        </a:p>
      </dgm:t>
    </dgm:pt>
    <dgm:pt modelId="{ADD3E7CF-B080-3749-AC54-B3D14BBC8602}" type="parTrans" cxnId="{7DC5F550-49A7-C043-AB28-BB7DE9D3E52B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>
            <a:solidFill>
              <a:schemeClr val="tx1"/>
            </a:solidFill>
            <a:latin typeface="+mj-lt"/>
            <a:cs typeface="KG Blank Space Sketch"/>
          </a:endParaRPr>
        </a:p>
      </dgm:t>
    </dgm:pt>
    <dgm:pt modelId="{37C6B129-DCC9-FF4F-ACFF-DDD0C64FF83B}" type="sibTrans" cxnId="{7DC5F550-49A7-C043-AB28-BB7DE9D3E52B}">
      <dgm:prSet/>
      <dgm:spPr/>
      <dgm:t>
        <a:bodyPr/>
        <a:lstStyle/>
        <a:p>
          <a:endParaRPr lang="en-US"/>
        </a:p>
      </dgm:t>
    </dgm:pt>
    <dgm:pt modelId="{D2F8EB7C-C2A5-D24A-80DB-73F1D910DA4E}" type="pres">
      <dgm:prSet presAssocID="{AAFB016C-E4E3-1046-B575-1CC37967C3C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9C1F88-5F2A-E24F-B7A8-5CC81A2AEC53}" type="pres">
      <dgm:prSet presAssocID="{1AF26893-13D8-8049-BCFF-A389D8BDB985}" presName="centerShape" presStyleLbl="node0" presStyleIdx="0" presStyleCnt="1"/>
      <dgm:spPr/>
      <dgm:t>
        <a:bodyPr/>
        <a:lstStyle/>
        <a:p>
          <a:endParaRPr lang="en-US"/>
        </a:p>
      </dgm:t>
    </dgm:pt>
    <dgm:pt modelId="{27B7B783-14B6-BD45-BF65-33AC1AF78752}" type="pres">
      <dgm:prSet presAssocID="{CC146C90-C426-594A-B71A-311CE4E70462}" presName="parTrans" presStyleLbl="sibTrans2D1" presStyleIdx="0" presStyleCnt="5" custScaleX="199703" custLinFactNeighborX="-26617" custLinFactNeighborY="47486"/>
      <dgm:spPr>
        <a:prstGeom prst="notchedRightArrow">
          <a:avLst/>
        </a:prstGeom>
      </dgm:spPr>
      <dgm:t>
        <a:bodyPr/>
        <a:lstStyle/>
        <a:p>
          <a:endParaRPr lang="en-US"/>
        </a:p>
      </dgm:t>
    </dgm:pt>
    <dgm:pt modelId="{36BFD7C2-F0B4-8145-A3DF-28B945100C3A}" type="pres">
      <dgm:prSet presAssocID="{CC146C90-C426-594A-B71A-311CE4E70462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8EB18C11-741A-DD4A-A33F-C298ACEC52E5}" type="pres">
      <dgm:prSet presAssocID="{8625B116-0437-4C40-ADCF-CDDCF4D2D07A}" presName="node" presStyleLbl="node1" presStyleIdx="0" presStyleCnt="5" custScaleX="118701" custScaleY="71298" custRadScaleRad="97783" custRadScaleInc="1477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en-US"/>
        </a:p>
      </dgm:t>
    </dgm:pt>
    <dgm:pt modelId="{30C57AD8-7212-5C43-9532-8249DC69A3C8}" type="pres">
      <dgm:prSet presAssocID="{ADD3E7CF-B080-3749-AC54-B3D14BBC8602}" presName="parTrans" presStyleLbl="sibTrans2D1" presStyleIdx="1" presStyleCnt="5" custScaleX="77089" custLinFactNeighborX="41357" custLinFactNeighborY="6036"/>
      <dgm:spPr>
        <a:prstGeom prst="notchedRightArrow">
          <a:avLst/>
        </a:prstGeom>
      </dgm:spPr>
      <dgm:t>
        <a:bodyPr/>
        <a:lstStyle/>
        <a:p>
          <a:endParaRPr lang="en-US"/>
        </a:p>
      </dgm:t>
    </dgm:pt>
    <dgm:pt modelId="{106C57E4-1003-054C-A536-CF2BEE5DBE8F}" type="pres">
      <dgm:prSet presAssocID="{ADD3E7CF-B080-3749-AC54-B3D14BBC860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73D1A5CF-DA35-5C44-A3CD-06F19BEBE5D3}" type="pres">
      <dgm:prSet presAssocID="{905FF668-93C0-9142-BDF2-199E692A6B00}" presName="node" presStyleLbl="node1" presStyleIdx="1" presStyleCnt="5" custScaleX="118701" custScaleY="71298" custRadScaleRad="161222" custRadScaleInc="-22892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en-US"/>
        </a:p>
      </dgm:t>
    </dgm:pt>
    <dgm:pt modelId="{08168C4F-76B5-8B40-9819-5DAEBC70755E}" type="pres">
      <dgm:prSet presAssocID="{EDF324F8-FB05-4E42-BFD2-E75207418E6C}" presName="parTrans" presStyleLbl="sibTrans2D1" presStyleIdx="2" presStyleCnt="5" custScaleX="107647" custLinFactNeighborX="-14450" custLinFactNeighborY="-7737"/>
      <dgm:spPr>
        <a:prstGeom prst="notchedRightArrow">
          <a:avLst/>
        </a:prstGeom>
      </dgm:spPr>
      <dgm:t>
        <a:bodyPr/>
        <a:lstStyle/>
        <a:p>
          <a:endParaRPr lang="en-US"/>
        </a:p>
      </dgm:t>
    </dgm:pt>
    <dgm:pt modelId="{6D4892F7-A37A-CA4F-9D8B-2A47501EEFEF}" type="pres">
      <dgm:prSet presAssocID="{EDF324F8-FB05-4E42-BFD2-E75207418E6C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FAB41F25-03DC-F54F-9E9E-322CB395A7B3}" type="pres">
      <dgm:prSet presAssocID="{79793556-5147-254F-B5D9-9DBE115E52E9}" presName="node" presStyleLbl="node1" presStyleIdx="2" presStyleCnt="5" custAng="0" custScaleX="118701" custScaleY="71298" custRadScaleRad="130915" custRadScaleInc="-56214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en-US"/>
        </a:p>
      </dgm:t>
    </dgm:pt>
    <dgm:pt modelId="{4C7A94A3-97EB-FD43-9938-A51545F7CE73}" type="pres">
      <dgm:prSet presAssocID="{1A559E32-C77F-AD4A-8287-0A9F955B32D9}" presName="parTrans" presStyleLbl="sibTrans2D1" presStyleIdx="3" presStyleCnt="5" custScaleX="93099" custLinFactNeighborX="27449" custLinFactNeighborY="-3026"/>
      <dgm:spPr>
        <a:prstGeom prst="notchedRightArrow">
          <a:avLst/>
        </a:prstGeom>
      </dgm:spPr>
      <dgm:t>
        <a:bodyPr/>
        <a:lstStyle/>
        <a:p>
          <a:endParaRPr lang="en-US"/>
        </a:p>
      </dgm:t>
    </dgm:pt>
    <dgm:pt modelId="{E5B30A29-B85C-024E-A3F9-E0BAF58925FD}" type="pres">
      <dgm:prSet presAssocID="{1A559E32-C77F-AD4A-8287-0A9F955B32D9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9F086AF2-64CC-1846-A70B-7934596D3C82}" type="pres">
      <dgm:prSet presAssocID="{F28F4CB9-7A54-0444-AC63-B8039A0ABB21}" presName="node" presStyleLbl="node1" presStyleIdx="3" presStyleCnt="5" custScaleX="118701" custScaleY="71298" custRadScaleRad="144797" custRadScaleInc="64017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en-US"/>
        </a:p>
      </dgm:t>
    </dgm:pt>
    <dgm:pt modelId="{C405A1B8-CFE3-8142-AB20-2FCBACAC0D01}" type="pres">
      <dgm:prSet presAssocID="{DA76ECC5-E1C9-D24A-8E76-398D2AA59E2E}" presName="parTrans" presStyleLbl="sibTrans2D1" presStyleIdx="4" presStyleCnt="5" custScaleX="65011" custLinFactNeighborX="-30470" custLinFactNeighborY="-19542"/>
      <dgm:spPr>
        <a:prstGeom prst="notchedRightArrow">
          <a:avLst/>
        </a:prstGeom>
      </dgm:spPr>
      <dgm:t>
        <a:bodyPr/>
        <a:lstStyle/>
        <a:p>
          <a:endParaRPr lang="en-US"/>
        </a:p>
      </dgm:t>
    </dgm:pt>
    <dgm:pt modelId="{5E3D7330-A984-A740-8D7F-ECA7111B1D7E}" type="pres">
      <dgm:prSet presAssocID="{DA76ECC5-E1C9-D24A-8E76-398D2AA59E2E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B2C5F6C0-6106-A64C-AC58-8DCF2E642F1C}" type="pres">
      <dgm:prSet presAssocID="{6D4A817A-D558-6C44-B2C4-CE819775694F}" presName="node" presStyleLbl="node1" presStyleIdx="4" presStyleCnt="5" custScaleX="118701" custScaleY="71298" custRadScaleRad="163404" custRadScaleInc="18361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en-US"/>
        </a:p>
      </dgm:t>
    </dgm:pt>
  </dgm:ptLst>
  <dgm:cxnLst>
    <dgm:cxn modelId="{AE1865D2-6F43-264C-B3DF-9418BCCFD0F7}" type="presOf" srcId="{6D4A817A-D558-6C44-B2C4-CE819775694F}" destId="{B2C5F6C0-6106-A64C-AC58-8DCF2E642F1C}" srcOrd="0" destOrd="0" presId="urn:microsoft.com/office/officeart/2005/8/layout/radial5"/>
    <dgm:cxn modelId="{6F447422-AE6A-3C46-94A7-625B6B16C1F8}" srcId="{1AF26893-13D8-8049-BCFF-A389D8BDB985}" destId="{79793556-5147-254F-B5D9-9DBE115E52E9}" srcOrd="2" destOrd="0" parTransId="{EDF324F8-FB05-4E42-BFD2-E75207418E6C}" sibTransId="{14B1D288-931C-8F46-9C69-B49AB08F1523}"/>
    <dgm:cxn modelId="{8906D451-2AA9-2F4D-82D6-EC63167A7EF7}" type="presOf" srcId="{1A559E32-C77F-AD4A-8287-0A9F955B32D9}" destId="{4C7A94A3-97EB-FD43-9938-A51545F7CE73}" srcOrd="0" destOrd="0" presId="urn:microsoft.com/office/officeart/2005/8/layout/radial5"/>
    <dgm:cxn modelId="{7BEC2A55-F0F8-2043-AC7F-F5EF5169C895}" type="presOf" srcId="{79793556-5147-254F-B5D9-9DBE115E52E9}" destId="{FAB41F25-03DC-F54F-9E9E-322CB395A7B3}" srcOrd="0" destOrd="0" presId="urn:microsoft.com/office/officeart/2005/8/layout/radial5"/>
    <dgm:cxn modelId="{E061281B-6554-624E-AA75-454300E19395}" type="presOf" srcId="{F28F4CB9-7A54-0444-AC63-B8039A0ABB21}" destId="{9F086AF2-64CC-1846-A70B-7934596D3C82}" srcOrd="0" destOrd="0" presId="urn:microsoft.com/office/officeart/2005/8/layout/radial5"/>
    <dgm:cxn modelId="{E39C6038-29F7-0E4C-947F-2D353DB8C212}" type="presOf" srcId="{ADD3E7CF-B080-3749-AC54-B3D14BBC8602}" destId="{106C57E4-1003-054C-A536-CF2BEE5DBE8F}" srcOrd="1" destOrd="0" presId="urn:microsoft.com/office/officeart/2005/8/layout/radial5"/>
    <dgm:cxn modelId="{93B99CC7-F6AC-E841-A9F9-079B54D761BC}" type="presOf" srcId="{CC146C90-C426-594A-B71A-311CE4E70462}" destId="{27B7B783-14B6-BD45-BF65-33AC1AF78752}" srcOrd="0" destOrd="0" presId="urn:microsoft.com/office/officeart/2005/8/layout/radial5"/>
    <dgm:cxn modelId="{D90376D0-C441-0A40-B8F0-E2F557998AAD}" type="presOf" srcId="{EDF324F8-FB05-4E42-BFD2-E75207418E6C}" destId="{08168C4F-76B5-8B40-9819-5DAEBC70755E}" srcOrd="0" destOrd="0" presId="urn:microsoft.com/office/officeart/2005/8/layout/radial5"/>
    <dgm:cxn modelId="{FC5506C2-E79B-8945-B24F-FE3A28D45DC1}" type="presOf" srcId="{1A559E32-C77F-AD4A-8287-0A9F955B32D9}" destId="{E5B30A29-B85C-024E-A3F9-E0BAF58925FD}" srcOrd="1" destOrd="0" presId="urn:microsoft.com/office/officeart/2005/8/layout/radial5"/>
    <dgm:cxn modelId="{927E587B-FA41-3A4F-BD65-B3C7DDFE0BA8}" srcId="{AAFB016C-E4E3-1046-B575-1CC37967C3C3}" destId="{1AF26893-13D8-8049-BCFF-A389D8BDB985}" srcOrd="0" destOrd="0" parTransId="{8C77316D-A1C1-444A-BDD9-C4E75F4D7B06}" sibTransId="{10673BC0-CB3F-7346-A617-21C908DD36BF}"/>
    <dgm:cxn modelId="{4EDB9410-D0A2-C14B-B023-3ACFB74942F9}" type="presOf" srcId="{ADD3E7CF-B080-3749-AC54-B3D14BBC8602}" destId="{30C57AD8-7212-5C43-9532-8249DC69A3C8}" srcOrd="0" destOrd="0" presId="urn:microsoft.com/office/officeart/2005/8/layout/radial5"/>
    <dgm:cxn modelId="{D3AF9B99-232D-ED43-86A4-1994F0A83919}" type="presOf" srcId="{EDF324F8-FB05-4E42-BFD2-E75207418E6C}" destId="{6D4892F7-A37A-CA4F-9D8B-2A47501EEFEF}" srcOrd="1" destOrd="0" presId="urn:microsoft.com/office/officeart/2005/8/layout/radial5"/>
    <dgm:cxn modelId="{471E2CA7-CD6C-6E47-AE09-16C7531EF293}" type="presOf" srcId="{CC146C90-C426-594A-B71A-311CE4E70462}" destId="{36BFD7C2-F0B4-8145-A3DF-28B945100C3A}" srcOrd="1" destOrd="0" presId="urn:microsoft.com/office/officeart/2005/8/layout/radial5"/>
    <dgm:cxn modelId="{C226AA26-EF37-684B-8167-0DA32E725F88}" srcId="{1AF26893-13D8-8049-BCFF-A389D8BDB985}" destId="{6D4A817A-D558-6C44-B2C4-CE819775694F}" srcOrd="4" destOrd="0" parTransId="{DA76ECC5-E1C9-D24A-8E76-398D2AA59E2E}" sibTransId="{953F0D74-2A1A-9348-91FC-C85F6F823E67}"/>
    <dgm:cxn modelId="{75BAF63B-7676-D947-B399-31F593331D9C}" type="presOf" srcId="{DA76ECC5-E1C9-D24A-8E76-398D2AA59E2E}" destId="{5E3D7330-A984-A740-8D7F-ECA7111B1D7E}" srcOrd="1" destOrd="0" presId="urn:microsoft.com/office/officeart/2005/8/layout/radial5"/>
    <dgm:cxn modelId="{7DC5F550-49A7-C043-AB28-BB7DE9D3E52B}" srcId="{1AF26893-13D8-8049-BCFF-A389D8BDB985}" destId="{905FF668-93C0-9142-BDF2-199E692A6B00}" srcOrd="1" destOrd="0" parTransId="{ADD3E7CF-B080-3749-AC54-B3D14BBC8602}" sibTransId="{37C6B129-DCC9-FF4F-ACFF-DDD0C64FF83B}"/>
    <dgm:cxn modelId="{DA55C815-68EA-0E43-8505-17D3D8E03EFF}" type="presOf" srcId="{AAFB016C-E4E3-1046-B575-1CC37967C3C3}" destId="{D2F8EB7C-C2A5-D24A-80DB-73F1D910DA4E}" srcOrd="0" destOrd="0" presId="urn:microsoft.com/office/officeart/2005/8/layout/radial5"/>
    <dgm:cxn modelId="{27B1CC7A-9282-454F-A13C-C34ABF338C3A}" type="presOf" srcId="{1AF26893-13D8-8049-BCFF-A389D8BDB985}" destId="{D49C1F88-5F2A-E24F-B7A8-5CC81A2AEC53}" srcOrd="0" destOrd="0" presId="urn:microsoft.com/office/officeart/2005/8/layout/radial5"/>
    <dgm:cxn modelId="{99F3077D-51EB-234E-8D78-7A4D3A3B65D7}" type="presOf" srcId="{DA76ECC5-E1C9-D24A-8E76-398D2AA59E2E}" destId="{C405A1B8-CFE3-8142-AB20-2FCBACAC0D01}" srcOrd="0" destOrd="0" presId="urn:microsoft.com/office/officeart/2005/8/layout/radial5"/>
    <dgm:cxn modelId="{2D935D20-9A0F-AD4D-BFCD-8B22169CEC78}" type="presOf" srcId="{905FF668-93C0-9142-BDF2-199E692A6B00}" destId="{73D1A5CF-DA35-5C44-A3CD-06F19BEBE5D3}" srcOrd="0" destOrd="0" presId="urn:microsoft.com/office/officeart/2005/8/layout/radial5"/>
    <dgm:cxn modelId="{59C01A1D-56AF-124C-B5C4-8ACAEA0E6BC8}" srcId="{1AF26893-13D8-8049-BCFF-A389D8BDB985}" destId="{8625B116-0437-4C40-ADCF-CDDCF4D2D07A}" srcOrd="0" destOrd="0" parTransId="{CC146C90-C426-594A-B71A-311CE4E70462}" sibTransId="{DE6F3183-E59B-AA41-82B7-30E07539E2A4}"/>
    <dgm:cxn modelId="{2B54E61D-25F1-834F-93EB-8DE9A5C8FA42}" srcId="{1AF26893-13D8-8049-BCFF-A389D8BDB985}" destId="{F28F4CB9-7A54-0444-AC63-B8039A0ABB21}" srcOrd="3" destOrd="0" parTransId="{1A559E32-C77F-AD4A-8287-0A9F955B32D9}" sibTransId="{02BB129D-4E83-C440-8865-F950BBC2141D}"/>
    <dgm:cxn modelId="{7A0362FC-BFF7-A444-8CCF-870D01CC6CA1}" type="presOf" srcId="{8625B116-0437-4C40-ADCF-CDDCF4D2D07A}" destId="{8EB18C11-741A-DD4A-A33F-C298ACEC52E5}" srcOrd="0" destOrd="0" presId="urn:microsoft.com/office/officeart/2005/8/layout/radial5"/>
    <dgm:cxn modelId="{8B3F373D-1625-6740-A7FB-3240EFA8A9D6}" type="presParOf" srcId="{D2F8EB7C-C2A5-D24A-80DB-73F1D910DA4E}" destId="{D49C1F88-5F2A-E24F-B7A8-5CC81A2AEC53}" srcOrd="0" destOrd="0" presId="urn:microsoft.com/office/officeart/2005/8/layout/radial5"/>
    <dgm:cxn modelId="{7CA1763D-6D63-6B4E-89DC-907EE6E69AA1}" type="presParOf" srcId="{D2F8EB7C-C2A5-D24A-80DB-73F1D910DA4E}" destId="{27B7B783-14B6-BD45-BF65-33AC1AF78752}" srcOrd="1" destOrd="0" presId="urn:microsoft.com/office/officeart/2005/8/layout/radial5"/>
    <dgm:cxn modelId="{2C39B734-036C-D549-8F89-FA3773F4E251}" type="presParOf" srcId="{27B7B783-14B6-BD45-BF65-33AC1AF78752}" destId="{36BFD7C2-F0B4-8145-A3DF-28B945100C3A}" srcOrd="0" destOrd="0" presId="urn:microsoft.com/office/officeart/2005/8/layout/radial5"/>
    <dgm:cxn modelId="{E8C28444-B6D8-2A43-98DF-C76318454CE5}" type="presParOf" srcId="{D2F8EB7C-C2A5-D24A-80DB-73F1D910DA4E}" destId="{8EB18C11-741A-DD4A-A33F-C298ACEC52E5}" srcOrd="2" destOrd="0" presId="urn:microsoft.com/office/officeart/2005/8/layout/radial5"/>
    <dgm:cxn modelId="{AB0D029F-A436-1B44-9FB8-006D0805232C}" type="presParOf" srcId="{D2F8EB7C-C2A5-D24A-80DB-73F1D910DA4E}" destId="{30C57AD8-7212-5C43-9532-8249DC69A3C8}" srcOrd="3" destOrd="0" presId="urn:microsoft.com/office/officeart/2005/8/layout/radial5"/>
    <dgm:cxn modelId="{6CD39F9C-B3D3-A549-8002-E877114792BE}" type="presParOf" srcId="{30C57AD8-7212-5C43-9532-8249DC69A3C8}" destId="{106C57E4-1003-054C-A536-CF2BEE5DBE8F}" srcOrd="0" destOrd="0" presId="urn:microsoft.com/office/officeart/2005/8/layout/radial5"/>
    <dgm:cxn modelId="{203D3807-DB62-F541-892B-3B32C28E755F}" type="presParOf" srcId="{D2F8EB7C-C2A5-D24A-80DB-73F1D910DA4E}" destId="{73D1A5CF-DA35-5C44-A3CD-06F19BEBE5D3}" srcOrd="4" destOrd="0" presId="urn:microsoft.com/office/officeart/2005/8/layout/radial5"/>
    <dgm:cxn modelId="{4B494AD0-EB2D-FD42-AEF8-299A4FB57E4B}" type="presParOf" srcId="{D2F8EB7C-C2A5-D24A-80DB-73F1D910DA4E}" destId="{08168C4F-76B5-8B40-9819-5DAEBC70755E}" srcOrd="5" destOrd="0" presId="urn:microsoft.com/office/officeart/2005/8/layout/radial5"/>
    <dgm:cxn modelId="{80E38A6A-ED12-8540-BCC7-2341AB63EE8D}" type="presParOf" srcId="{08168C4F-76B5-8B40-9819-5DAEBC70755E}" destId="{6D4892F7-A37A-CA4F-9D8B-2A47501EEFEF}" srcOrd="0" destOrd="0" presId="urn:microsoft.com/office/officeart/2005/8/layout/radial5"/>
    <dgm:cxn modelId="{96592B94-1032-204D-904D-366B0CE2035F}" type="presParOf" srcId="{D2F8EB7C-C2A5-D24A-80DB-73F1D910DA4E}" destId="{FAB41F25-03DC-F54F-9E9E-322CB395A7B3}" srcOrd="6" destOrd="0" presId="urn:microsoft.com/office/officeart/2005/8/layout/radial5"/>
    <dgm:cxn modelId="{492F1B0F-53CE-FB49-8D63-3D12376D249C}" type="presParOf" srcId="{D2F8EB7C-C2A5-D24A-80DB-73F1D910DA4E}" destId="{4C7A94A3-97EB-FD43-9938-A51545F7CE73}" srcOrd="7" destOrd="0" presId="urn:microsoft.com/office/officeart/2005/8/layout/radial5"/>
    <dgm:cxn modelId="{576EFC62-1606-9945-BF21-43AC0F01B410}" type="presParOf" srcId="{4C7A94A3-97EB-FD43-9938-A51545F7CE73}" destId="{E5B30A29-B85C-024E-A3F9-E0BAF58925FD}" srcOrd="0" destOrd="0" presId="urn:microsoft.com/office/officeart/2005/8/layout/radial5"/>
    <dgm:cxn modelId="{61510979-E78B-C844-9C98-5A017696A355}" type="presParOf" srcId="{D2F8EB7C-C2A5-D24A-80DB-73F1D910DA4E}" destId="{9F086AF2-64CC-1846-A70B-7934596D3C82}" srcOrd="8" destOrd="0" presId="urn:microsoft.com/office/officeart/2005/8/layout/radial5"/>
    <dgm:cxn modelId="{498DA3F7-0631-4342-BA01-584CAAE546C0}" type="presParOf" srcId="{D2F8EB7C-C2A5-D24A-80DB-73F1D910DA4E}" destId="{C405A1B8-CFE3-8142-AB20-2FCBACAC0D01}" srcOrd="9" destOrd="0" presId="urn:microsoft.com/office/officeart/2005/8/layout/radial5"/>
    <dgm:cxn modelId="{2922AE5C-7AB1-A140-93E8-85C85BB3D6E3}" type="presParOf" srcId="{C405A1B8-CFE3-8142-AB20-2FCBACAC0D01}" destId="{5E3D7330-A984-A740-8D7F-ECA7111B1D7E}" srcOrd="0" destOrd="0" presId="urn:microsoft.com/office/officeart/2005/8/layout/radial5"/>
    <dgm:cxn modelId="{34719258-55CC-E541-8BF8-70D9138297BE}" type="presParOf" srcId="{D2F8EB7C-C2A5-D24A-80DB-73F1D910DA4E}" destId="{B2C5F6C0-6106-A64C-AC58-8DCF2E642F1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FB016C-E4E3-1046-B575-1CC37967C3C3}" type="doc">
      <dgm:prSet loTypeId="urn:microsoft.com/office/officeart/2005/8/layout/radial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F26893-13D8-8049-BCFF-A389D8BDB985}">
      <dgm:prSet phldrT="[Text]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endParaRPr lang="en-US" dirty="0">
            <a:solidFill>
              <a:schemeClr val="tx1"/>
            </a:solidFill>
            <a:latin typeface="+mj-lt"/>
            <a:cs typeface="KG Blank Space Sketch"/>
          </a:endParaRPr>
        </a:p>
      </dgm:t>
    </dgm:pt>
    <dgm:pt modelId="{10673BC0-CB3F-7346-A617-21C908DD36BF}" type="sibTrans" cxnId="{927E587B-FA41-3A4F-BD65-B3C7DDFE0BA8}">
      <dgm:prSet/>
      <dgm:spPr/>
      <dgm:t>
        <a:bodyPr/>
        <a:lstStyle/>
        <a:p>
          <a:endParaRPr lang="en-US"/>
        </a:p>
      </dgm:t>
    </dgm:pt>
    <dgm:pt modelId="{8C77316D-A1C1-444A-BDD9-C4E75F4D7B06}" type="parTrans" cxnId="{927E587B-FA41-3A4F-BD65-B3C7DDFE0BA8}">
      <dgm:prSet/>
      <dgm:spPr/>
      <dgm:t>
        <a:bodyPr/>
        <a:lstStyle/>
        <a:p>
          <a:endParaRPr lang="en-US"/>
        </a:p>
      </dgm:t>
    </dgm:pt>
    <dgm:pt modelId="{F28F4CB9-7A54-0444-AC63-B8039A0ABB21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err="1">
              <a:solidFill>
                <a:schemeClr val="tx1"/>
              </a:solidFill>
              <a:effectLst/>
              <a:latin typeface="+mj-lt"/>
              <a:ea typeface="+mn-ea"/>
              <a:cs typeface="KG Blank Space Sketch"/>
            </a:rPr>
            <a:t>Efekt</a:t>
          </a:r>
          <a:endParaRPr lang="en-US" dirty="0">
            <a:solidFill>
              <a:schemeClr val="tx1"/>
            </a:solidFill>
            <a:latin typeface="+mj-lt"/>
            <a:cs typeface="KG Blank Space Sketch"/>
          </a:endParaRPr>
        </a:p>
      </dgm:t>
    </dgm:pt>
    <dgm:pt modelId="{02BB129D-4E83-C440-8865-F950BBC2141D}" type="sibTrans" cxnId="{2B54E61D-25F1-834F-93EB-8DE9A5C8FA42}">
      <dgm:prSet/>
      <dgm:spPr/>
      <dgm:t>
        <a:bodyPr/>
        <a:lstStyle/>
        <a:p>
          <a:endParaRPr lang="en-US"/>
        </a:p>
      </dgm:t>
    </dgm:pt>
    <dgm:pt modelId="{1A559E32-C77F-AD4A-8287-0A9F955B32D9}" type="parTrans" cxnId="{2B54E61D-25F1-834F-93EB-8DE9A5C8FA42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>
            <a:solidFill>
              <a:schemeClr val="tx1"/>
            </a:solidFill>
            <a:latin typeface="+mj-lt"/>
            <a:cs typeface="KG Blank Space Sketch"/>
          </a:endParaRPr>
        </a:p>
      </dgm:t>
    </dgm:pt>
    <dgm:pt modelId="{79793556-5147-254F-B5D9-9DBE115E52E9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  <a:latin typeface="+mj-lt"/>
              <a:cs typeface="KG Blank Space Sketch"/>
            </a:rPr>
            <a:t>Zatemnitev</a:t>
          </a:r>
          <a:r>
            <a:rPr lang="en-US" dirty="0">
              <a:solidFill>
                <a:schemeClr val="tx1"/>
              </a:solidFill>
              <a:latin typeface="+mj-lt"/>
              <a:cs typeface="KG Blank Space Sketch"/>
            </a:rPr>
            <a:t> / </a:t>
          </a:r>
          <a:r>
            <a:rPr lang="en-US" dirty="0" err="1">
              <a:solidFill>
                <a:schemeClr val="tx1"/>
              </a:solidFill>
              <a:latin typeface="+mj-lt"/>
              <a:cs typeface="KG Blank Space Sketch"/>
            </a:rPr>
            <a:t>Odtemnitev</a:t>
          </a:r>
          <a:endParaRPr lang="en-US" dirty="0">
            <a:solidFill>
              <a:schemeClr val="tx1"/>
            </a:solidFill>
            <a:latin typeface="+mj-lt"/>
            <a:cs typeface="KG Blank Space Sketch"/>
          </a:endParaRPr>
        </a:p>
      </dgm:t>
    </dgm:pt>
    <dgm:pt modelId="{14B1D288-931C-8F46-9C69-B49AB08F1523}" type="sibTrans" cxnId="{6F447422-AE6A-3C46-94A7-625B6B16C1F8}">
      <dgm:prSet/>
      <dgm:spPr/>
      <dgm:t>
        <a:bodyPr/>
        <a:lstStyle/>
        <a:p>
          <a:endParaRPr lang="en-US"/>
        </a:p>
      </dgm:t>
    </dgm:pt>
    <dgm:pt modelId="{EDF324F8-FB05-4E42-BFD2-E75207418E6C}" type="parTrans" cxnId="{6F447422-AE6A-3C46-94A7-625B6B16C1F8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>
            <a:solidFill>
              <a:schemeClr val="tx1"/>
            </a:solidFill>
            <a:latin typeface="+mj-lt"/>
            <a:cs typeface="KG Blank Space Sketch"/>
          </a:endParaRPr>
        </a:p>
      </dgm:t>
    </dgm:pt>
    <dgm:pt modelId="{8625B116-0437-4C40-ADCF-CDDCF4D2D07A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err="1">
              <a:solidFill>
                <a:schemeClr val="tx1"/>
              </a:solidFill>
              <a:effectLst/>
              <a:latin typeface="+mj-lt"/>
              <a:ea typeface="+mn-ea"/>
              <a:cs typeface="KG Blank Space Sketch"/>
            </a:rPr>
            <a:t>Rez</a:t>
          </a:r>
          <a:r>
            <a:rPr lang="pt-BR" dirty="0">
              <a:solidFill>
                <a:schemeClr val="tx1"/>
              </a:solidFill>
              <a:effectLst/>
              <a:latin typeface="+mj-lt"/>
              <a:ea typeface="+mn-ea"/>
              <a:cs typeface="KG Blank Space Sketch"/>
            </a:rPr>
            <a:t> (</a:t>
          </a:r>
          <a:r>
            <a:rPr lang="pt-BR" dirty="0" err="1">
              <a:solidFill>
                <a:schemeClr val="tx1"/>
              </a:solidFill>
              <a:effectLst/>
              <a:latin typeface="+mj-lt"/>
              <a:ea typeface="+mn-ea"/>
              <a:cs typeface="KG Blank Space Sketch"/>
            </a:rPr>
            <a:t>Cut</a:t>
          </a:r>
          <a:r>
            <a:rPr lang="pt-BR" dirty="0">
              <a:solidFill>
                <a:schemeClr val="tx1"/>
              </a:solidFill>
              <a:effectLst/>
              <a:latin typeface="+mj-lt"/>
              <a:ea typeface="+mn-ea"/>
              <a:cs typeface="KG Blank Space Sketch"/>
            </a:rPr>
            <a:t>)</a:t>
          </a:r>
          <a:endParaRPr lang="en-US" dirty="0">
            <a:solidFill>
              <a:schemeClr val="tx1"/>
            </a:solidFill>
            <a:latin typeface="+mj-lt"/>
            <a:cs typeface="KG Blank Space Sketch"/>
          </a:endParaRPr>
        </a:p>
      </dgm:t>
    </dgm:pt>
    <dgm:pt modelId="{DE6F3183-E59B-AA41-82B7-30E07539E2A4}" type="sibTrans" cxnId="{59C01A1D-56AF-124C-B5C4-8ACAEA0E6BC8}">
      <dgm:prSet/>
      <dgm:spPr/>
      <dgm:t>
        <a:bodyPr/>
        <a:lstStyle/>
        <a:p>
          <a:endParaRPr lang="en-US"/>
        </a:p>
      </dgm:t>
    </dgm:pt>
    <dgm:pt modelId="{CC146C90-C426-594A-B71A-311CE4E70462}" type="parTrans" cxnId="{59C01A1D-56AF-124C-B5C4-8ACAEA0E6BC8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>
            <a:solidFill>
              <a:schemeClr val="tx1"/>
            </a:solidFill>
            <a:latin typeface="+mj-lt"/>
            <a:cs typeface="KG Blank Space Sketch"/>
          </a:endParaRPr>
        </a:p>
      </dgm:t>
    </dgm:pt>
    <dgm:pt modelId="{905FF668-93C0-9142-BDF2-199E692A6B00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>
              <a:solidFill>
                <a:schemeClr val="tx1"/>
              </a:solidFill>
              <a:effectLst/>
              <a:latin typeface="+mj-lt"/>
              <a:ea typeface="+mn-ea"/>
              <a:cs typeface="KG Blank Space Sketch"/>
            </a:rPr>
            <a:t>Preliv</a:t>
          </a:r>
          <a:endParaRPr lang="en-US" dirty="0">
            <a:solidFill>
              <a:schemeClr val="tx1"/>
            </a:solidFill>
            <a:latin typeface="+mj-lt"/>
            <a:cs typeface="KG Blank Space Sketch"/>
          </a:endParaRPr>
        </a:p>
      </dgm:t>
    </dgm:pt>
    <dgm:pt modelId="{ADD3E7CF-B080-3749-AC54-B3D14BBC8602}" type="parTrans" cxnId="{7DC5F550-49A7-C043-AB28-BB7DE9D3E52B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>
            <a:solidFill>
              <a:schemeClr val="tx1"/>
            </a:solidFill>
            <a:latin typeface="+mj-lt"/>
            <a:cs typeface="KG Blank Space Sketch"/>
          </a:endParaRPr>
        </a:p>
      </dgm:t>
    </dgm:pt>
    <dgm:pt modelId="{37C6B129-DCC9-FF4F-ACFF-DDD0C64FF83B}" type="sibTrans" cxnId="{7DC5F550-49A7-C043-AB28-BB7DE9D3E52B}">
      <dgm:prSet/>
      <dgm:spPr/>
      <dgm:t>
        <a:bodyPr/>
        <a:lstStyle/>
        <a:p>
          <a:endParaRPr lang="en-US"/>
        </a:p>
      </dgm:t>
    </dgm:pt>
    <dgm:pt modelId="{D2F8EB7C-C2A5-D24A-80DB-73F1D910DA4E}" type="pres">
      <dgm:prSet presAssocID="{AAFB016C-E4E3-1046-B575-1CC37967C3C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9C1F88-5F2A-E24F-B7A8-5CC81A2AEC53}" type="pres">
      <dgm:prSet presAssocID="{1AF26893-13D8-8049-BCFF-A389D8BDB985}" presName="centerShape" presStyleLbl="node0" presStyleIdx="0" presStyleCnt="1" custScaleX="141516" custScaleY="127656" custLinFactNeighborX="-3887" custLinFactNeighborY="-36063"/>
      <dgm:spPr/>
      <dgm:t>
        <a:bodyPr/>
        <a:lstStyle/>
        <a:p>
          <a:endParaRPr lang="en-US"/>
        </a:p>
      </dgm:t>
    </dgm:pt>
    <dgm:pt modelId="{27B7B783-14B6-BD45-BF65-33AC1AF78752}" type="pres">
      <dgm:prSet presAssocID="{CC146C90-C426-594A-B71A-311CE4E70462}" presName="parTrans" presStyleLbl="sibTrans2D1" presStyleIdx="0" presStyleCnt="4" custScaleX="199703" custLinFactNeighborX="20538" custLinFactNeighborY="45614"/>
      <dgm:spPr>
        <a:prstGeom prst="notchedRightArrow">
          <a:avLst/>
        </a:prstGeom>
      </dgm:spPr>
      <dgm:t>
        <a:bodyPr/>
        <a:lstStyle/>
        <a:p>
          <a:endParaRPr lang="en-US"/>
        </a:p>
      </dgm:t>
    </dgm:pt>
    <dgm:pt modelId="{36BFD7C2-F0B4-8145-A3DF-28B945100C3A}" type="pres">
      <dgm:prSet presAssocID="{CC146C90-C426-594A-B71A-311CE4E70462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8EB18C11-741A-DD4A-A33F-C298ACEC52E5}" type="pres">
      <dgm:prSet presAssocID="{8625B116-0437-4C40-ADCF-CDDCF4D2D07A}" presName="node" presStyleLbl="node1" presStyleIdx="0" presStyleCnt="4" custScaleX="118701" custScaleY="71298" custRadScaleRad="172478" custRadScaleInc="-123125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en-US"/>
        </a:p>
      </dgm:t>
    </dgm:pt>
    <dgm:pt modelId="{30C57AD8-7212-5C43-9532-8249DC69A3C8}" type="pres">
      <dgm:prSet presAssocID="{ADD3E7CF-B080-3749-AC54-B3D14BBC8602}" presName="parTrans" presStyleLbl="sibTrans2D1" presStyleIdx="1" presStyleCnt="4" custScaleX="102107" custLinFactNeighborX="11737" custLinFactNeighborY="17270"/>
      <dgm:spPr>
        <a:prstGeom prst="notchedRightArrow">
          <a:avLst/>
        </a:prstGeom>
      </dgm:spPr>
      <dgm:t>
        <a:bodyPr/>
        <a:lstStyle/>
        <a:p>
          <a:endParaRPr lang="en-US"/>
        </a:p>
      </dgm:t>
    </dgm:pt>
    <dgm:pt modelId="{106C57E4-1003-054C-A536-CF2BEE5DBE8F}" type="pres">
      <dgm:prSet presAssocID="{ADD3E7CF-B080-3749-AC54-B3D14BBC8602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73D1A5CF-DA35-5C44-A3CD-06F19BEBE5D3}" type="pres">
      <dgm:prSet presAssocID="{905FF668-93C0-9142-BDF2-199E692A6B00}" presName="node" presStyleLbl="node1" presStyleIdx="1" presStyleCnt="4" custScaleX="118701" custScaleY="71298" custRadScaleRad="153334" custRadScaleInc="-94387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en-US"/>
        </a:p>
      </dgm:t>
    </dgm:pt>
    <dgm:pt modelId="{08168C4F-76B5-8B40-9819-5DAEBC70755E}" type="pres">
      <dgm:prSet presAssocID="{EDF324F8-FB05-4E42-BFD2-E75207418E6C}" presName="parTrans" presStyleLbl="sibTrans2D1" presStyleIdx="2" presStyleCnt="4" custScaleX="191255" custLinFactNeighborX="29469" custLinFactNeighborY="-31654"/>
      <dgm:spPr>
        <a:prstGeom prst="notchedRightArrow">
          <a:avLst/>
        </a:prstGeom>
      </dgm:spPr>
      <dgm:t>
        <a:bodyPr/>
        <a:lstStyle/>
        <a:p>
          <a:endParaRPr lang="en-US"/>
        </a:p>
      </dgm:t>
    </dgm:pt>
    <dgm:pt modelId="{6D4892F7-A37A-CA4F-9D8B-2A47501EEFEF}" type="pres">
      <dgm:prSet presAssocID="{EDF324F8-FB05-4E42-BFD2-E75207418E6C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FAB41F25-03DC-F54F-9E9E-322CB395A7B3}" type="pres">
      <dgm:prSet presAssocID="{79793556-5147-254F-B5D9-9DBE115E52E9}" presName="node" presStyleLbl="node1" presStyleIdx="2" presStyleCnt="4" custAng="0" custScaleX="137045" custScaleY="71298" custRadScaleRad="139568" custRadScaleInc="-235468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en-US"/>
        </a:p>
      </dgm:t>
    </dgm:pt>
    <dgm:pt modelId="{4C7A94A3-97EB-FD43-9938-A51545F7CE73}" type="pres">
      <dgm:prSet presAssocID="{1A559E32-C77F-AD4A-8287-0A9F955B32D9}" presName="parTrans" presStyleLbl="sibTrans2D1" presStyleIdx="3" presStyleCnt="4" custFlipHor="0" custScaleX="80488" custLinFactNeighborX="-7392" custLinFactNeighborY="12173"/>
      <dgm:spPr>
        <a:prstGeom prst="notchedRightArrow">
          <a:avLst/>
        </a:prstGeom>
      </dgm:spPr>
      <dgm:t>
        <a:bodyPr/>
        <a:lstStyle/>
        <a:p>
          <a:endParaRPr lang="en-US"/>
        </a:p>
      </dgm:t>
    </dgm:pt>
    <dgm:pt modelId="{E5B30A29-B85C-024E-A3F9-E0BAF58925FD}" type="pres">
      <dgm:prSet presAssocID="{1A559E32-C77F-AD4A-8287-0A9F955B32D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9F086AF2-64CC-1846-A70B-7934596D3C82}" type="pres">
      <dgm:prSet presAssocID="{F28F4CB9-7A54-0444-AC63-B8039A0ABB21}" presName="node" presStyleLbl="node1" presStyleIdx="3" presStyleCnt="4" custScaleX="118701" custScaleY="71298" custRadScaleRad="125089" custRadScaleInc="36418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en-US"/>
        </a:p>
      </dgm:t>
    </dgm:pt>
  </dgm:ptLst>
  <dgm:cxnLst>
    <dgm:cxn modelId="{B1F7C8DB-B320-8647-9B78-6073EFA6A8AC}" type="presOf" srcId="{AAFB016C-E4E3-1046-B575-1CC37967C3C3}" destId="{D2F8EB7C-C2A5-D24A-80DB-73F1D910DA4E}" srcOrd="0" destOrd="0" presId="urn:microsoft.com/office/officeart/2005/8/layout/radial5"/>
    <dgm:cxn modelId="{2C2E384F-FD4E-C945-B5CB-E4495454F6DB}" type="presOf" srcId="{F28F4CB9-7A54-0444-AC63-B8039A0ABB21}" destId="{9F086AF2-64CC-1846-A70B-7934596D3C82}" srcOrd="0" destOrd="0" presId="urn:microsoft.com/office/officeart/2005/8/layout/radial5"/>
    <dgm:cxn modelId="{99B86CC4-1659-3B48-BD0A-425E0EAAE4A3}" type="presOf" srcId="{EDF324F8-FB05-4E42-BFD2-E75207418E6C}" destId="{6D4892F7-A37A-CA4F-9D8B-2A47501EEFEF}" srcOrd="1" destOrd="0" presId="urn:microsoft.com/office/officeart/2005/8/layout/radial5"/>
    <dgm:cxn modelId="{6F447422-AE6A-3C46-94A7-625B6B16C1F8}" srcId="{1AF26893-13D8-8049-BCFF-A389D8BDB985}" destId="{79793556-5147-254F-B5D9-9DBE115E52E9}" srcOrd="2" destOrd="0" parTransId="{EDF324F8-FB05-4E42-BFD2-E75207418E6C}" sibTransId="{14B1D288-931C-8F46-9C69-B49AB08F1523}"/>
    <dgm:cxn modelId="{B84450CB-208F-4342-8F8E-AAEEADE9F861}" type="presOf" srcId="{1A559E32-C77F-AD4A-8287-0A9F955B32D9}" destId="{4C7A94A3-97EB-FD43-9938-A51545F7CE73}" srcOrd="0" destOrd="0" presId="urn:microsoft.com/office/officeart/2005/8/layout/radial5"/>
    <dgm:cxn modelId="{368B6A59-EE42-E842-B7D1-F17BCC5BFA6E}" type="presOf" srcId="{CC146C90-C426-594A-B71A-311CE4E70462}" destId="{36BFD7C2-F0B4-8145-A3DF-28B945100C3A}" srcOrd="1" destOrd="0" presId="urn:microsoft.com/office/officeart/2005/8/layout/radial5"/>
    <dgm:cxn modelId="{DF93540F-DE07-654B-9FDB-250140155788}" type="presOf" srcId="{1AF26893-13D8-8049-BCFF-A389D8BDB985}" destId="{D49C1F88-5F2A-E24F-B7A8-5CC81A2AEC53}" srcOrd="0" destOrd="0" presId="urn:microsoft.com/office/officeart/2005/8/layout/radial5"/>
    <dgm:cxn modelId="{59C01A1D-56AF-124C-B5C4-8ACAEA0E6BC8}" srcId="{1AF26893-13D8-8049-BCFF-A389D8BDB985}" destId="{8625B116-0437-4C40-ADCF-CDDCF4D2D07A}" srcOrd="0" destOrd="0" parTransId="{CC146C90-C426-594A-B71A-311CE4E70462}" sibTransId="{DE6F3183-E59B-AA41-82B7-30E07539E2A4}"/>
    <dgm:cxn modelId="{2B54E61D-25F1-834F-93EB-8DE9A5C8FA42}" srcId="{1AF26893-13D8-8049-BCFF-A389D8BDB985}" destId="{F28F4CB9-7A54-0444-AC63-B8039A0ABB21}" srcOrd="3" destOrd="0" parTransId="{1A559E32-C77F-AD4A-8287-0A9F955B32D9}" sibTransId="{02BB129D-4E83-C440-8865-F950BBC2141D}"/>
    <dgm:cxn modelId="{6D392285-F4E0-E344-8316-1CE7A48B14DD}" type="presOf" srcId="{CC146C90-C426-594A-B71A-311CE4E70462}" destId="{27B7B783-14B6-BD45-BF65-33AC1AF78752}" srcOrd="0" destOrd="0" presId="urn:microsoft.com/office/officeart/2005/8/layout/radial5"/>
    <dgm:cxn modelId="{5DAC1A48-DCA0-9347-AC59-33F9B2C08E87}" type="presOf" srcId="{EDF324F8-FB05-4E42-BFD2-E75207418E6C}" destId="{08168C4F-76B5-8B40-9819-5DAEBC70755E}" srcOrd="0" destOrd="0" presId="urn:microsoft.com/office/officeart/2005/8/layout/radial5"/>
    <dgm:cxn modelId="{7DC5F550-49A7-C043-AB28-BB7DE9D3E52B}" srcId="{1AF26893-13D8-8049-BCFF-A389D8BDB985}" destId="{905FF668-93C0-9142-BDF2-199E692A6B00}" srcOrd="1" destOrd="0" parTransId="{ADD3E7CF-B080-3749-AC54-B3D14BBC8602}" sibTransId="{37C6B129-DCC9-FF4F-ACFF-DDD0C64FF83B}"/>
    <dgm:cxn modelId="{64078464-0F64-1344-AF53-915DC3AC8EA8}" type="presOf" srcId="{ADD3E7CF-B080-3749-AC54-B3D14BBC8602}" destId="{106C57E4-1003-054C-A536-CF2BEE5DBE8F}" srcOrd="1" destOrd="0" presId="urn:microsoft.com/office/officeart/2005/8/layout/radial5"/>
    <dgm:cxn modelId="{0A84BD56-7199-1744-B7D6-038CBFDC59ED}" type="presOf" srcId="{905FF668-93C0-9142-BDF2-199E692A6B00}" destId="{73D1A5CF-DA35-5C44-A3CD-06F19BEBE5D3}" srcOrd="0" destOrd="0" presId="urn:microsoft.com/office/officeart/2005/8/layout/radial5"/>
    <dgm:cxn modelId="{90DBACD0-184A-C84D-88B2-95898E6C050B}" type="presOf" srcId="{79793556-5147-254F-B5D9-9DBE115E52E9}" destId="{FAB41F25-03DC-F54F-9E9E-322CB395A7B3}" srcOrd="0" destOrd="0" presId="urn:microsoft.com/office/officeart/2005/8/layout/radial5"/>
    <dgm:cxn modelId="{927E587B-FA41-3A4F-BD65-B3C7DDFE0BA8}" srcId="{AAFB016C-E4E3-1046-B575-1CC37967C3C3}" destId="{1AF26893-13D8-8049-BCFF-A389D8BDB985}" srcOrd="0" destOrd="0" parTransId="{8C77316D-A1C1-444A-BDD9-C4E75F4D7B06}" sibTransId="{10673BC0-CB3F-7346-A617-21C908DD36BF}"/>
    <dgm:cxn modelId="{6456EEE0-2548-9A4B-A5B6-28893A56C1D2}" type="presOf" srcId="{ADD3E7CF-B080-3749-AC54-B3D14BBC8602}" destId="{30C57AD8-7212-5C43-9532-8249DC69A3C8}" srcOrd="0" destOrd="0" presId="urn:microsoft.com/office/officeart/2005/8/layout/radial5"/>
    <dgm:cxn modelId="{0959D3EE-471A-4D45-83AF-D8FB5C8C296F}" type="presOf" srcId="{8625B116-0437-4C40-ADCF-CDDCF4D2D07A}" destId="{8EB18C11-741A-DD4A-A33F-C298ACEC52E5}" srcOrd="0" destOrd="0" presId="urn:microsoft.com/office/officeart/2005/8/layout/radial5"/>
    <dgm:cxn modelId="{BE908563-3922-5742-A0D8-912CCF6E78FC}" type="presOf" srcId="{1A559E32-C77F-AD4A-8287-0A9F955B32D9}" destId="{E5B30A29-B85C-024E-A3F9-E0BAF58925FD}" srcOrd="1" destOrd="0" presId="urn:microsoft.com/office/officeart/2005/8/layout/radial5"/>
    <dgm:cxn modelId="{F27919A3-D4EA-F040-822E-17D464DA1718}" type="presParOf" srcId="{D2F8EB7C-C2A5-D24A-80DB-73F1D910DA4E}" destId="{D49C1F88-5F2A-E24F-B7A8-5CC81A2AEC53}" srcOrd="0" destOrd="0" presId="urn:microsoft.com/office/officeart/2005/8/layout/radial5"/>
    <dgm:cxn modelId="{9A36E695-DFE4-F248-A03A-908F09A17040}" type="presParOf" srcId="{D2F8EB7C-C2A5-D24A-80DB-73F1D910DA4E}" destId="{27B7B783-14B6-BD45-BF65-33AC1AF78752}" srcOrd="1" destOrd="0" presId="urn:microsoft.com/office/officeart/2005/8/layout/radial5"/>
    <dgm:cxn modelId="{1CF514D3-85B9-F04D-BA2A-5A3FE4317EEE}" type="presParOf" srcId="{27B7B783-14B6-BD45-BF65-33AC1AF78752}" destId="{36BFD7C2-F0B4-8145-A3DF-28B945100C3A}" srcOrd="0" destOrd="0" presId="urn:microsoft.com/office/officeart/2005/8/layout/radial5"/>
    <dgm:cxn modelId="{777630C5-5052-A34C-B7D8-4B770E860127}" type="presParOf" srcId="{D2F8EB7C-C2A5-D24A-80DB-73F1D910DA4E}" destId="{8EB18C11-741A-DD4A-A33F-C298ACEC52E5}" srcOrd="2" destOrd="0" presId="urn:microsoft.com/office/officeart/2005/8/layout/radial5"/>
    <dgm:cxn modelId="{3A97ED15-557E-0C46-81FD-D3E57B525456}" type="presParOf" srcId="{D2F8EB7C-C2A5-D24A-80DB-73F1D910DA4E}" destId="{30C57AD8-7212-5C43-9532-8249DC69A3C8}" srcOrd="3" destOrd="0" presId="urn:microsoft.com/office/officeart/2005/8/layout/radial5"/>
    <dgm:cxn modelId="{E06A0F85-423A-A244-AF7A-EF2C1B55DFDE}" type="presParOf" srcId="{30C57AD8-7212-5C43-9532-8249DC69A3C8}" destId="{106C57E4-1003-054C-A536-CF2BEE5DBE8F}" srcOrd="0" destOrd="0" presId="urn:microsoft.com/office/officeart/2005/8/layout/radial5"/>
    <dgm:cxn modelId="{A62AA28D-5D19-694B-ABB5-1AFDC4028D37}" type="presParOf" srcId="{D2F8EB7C-C2A5-D24A-80DB-73F1D910DA4E}" destId="{73D1A5CF-DA35-5C44-A3CD-06F19BEBE5D3}" srcOrd="4" destOrd="0" presId="urn:microsoft.com/office/officeart/2005/8/layout/radial5"/>
    <dgm:cxn modelId="{DC56E6AA-E757-644B-9D01-B138EE2F25E7}" type="presParOf" srcId="{D2F8EB7C-C2A5-D24A-80DB-73F1D910DA4E}" destId="{08168C4F-76B5-8B40-9819-5DAEBC70755E}" srcOrd="5" destOrd="0" presId="urn:microsoft.com/office/officeart/2005/8/layout/radial5"/>
    <dgm:cxn modelId="{A2D08386-A5AA-464A-80C7-E7ED0B061746}" type="presParOf" srcId="{08168C4F-76B5-8B40-9819-5DAEBC70755E}" destId="{6D4892F7-A37A-CA4F-9D8B-2A47501EEFEF}" srcOrd="0" destOrd="0" presId="urn:microsoft.com/office/officeart/2005/8/layout/radial5"/>
    <dgm:cxn modelId="{18E853F0-63AA-7340-A45A-A3ADE637D5A8}" type="presParOf" srcId="{D2F8EB7C-C2A5-D24A-80DB-73F1D910DA4E}" destId="{FAB41F25-03DC-F54F-9E9E-322CB395A7B3}" srcOrd="6" destOrd="0" presId="urn:microsoft.com/office/officeart/2005/8/layout/radial5"/>
    <dgm:cxn modelId="{274F2897-103C-4541-A796-DB01672B9A75}" type="presParOf" srcId="{D2F8EB7C-C2A5-D24A-80DB-73F1D910DA4E}" destId="{4C7A94A3-97EB-FD43-9938-A51545F7CE73}" srcOrd="7" destOrd="0" presId="urn:microsoft.com/office/officeart/2005/8/layout/radial5"/>
    <dgm:cxn modelId="{C29F2E24-413D-8447-9BB6-426799136BB5}" type="presParOf" srcId="{4C7A94A3-97EB-FD43-9938-A51545F7CE73}" destId="{E5B30A29-B85C-024E-A3F9-E0BAF58925FD}" srcOrd="0" destOrd="0" presId="urn:microsoft.com/office/officeart/2005/8/layout/radial5"/>
    <dgm:cxn modelId="{6320610F-F41A-BF42-B0B7-6A446105B3CE}" type="presParOf" srcId="{D2F8EB7C-C2A5-D24A-80DB-73F1D910DA4E}" destId="{9F086AF2-64CC-1846-A70B-7934596D3C8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FB016C-E4E3-1046-B575-1CC37967C3C3}" type="doc">
      <dgm:prSet loTypeId="urn:microsoft.com/office/officeart/2005/8/layout/radial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F26893-13D8-8049-BCFF-A389D8BDB985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endParaRPr lang="en-US" sz="1800" dirty="0">
            <a:solidFill>
              <a:schemeClr val="tx1"/>
            </a:solidFill>
            <a:latin typeface="+mj-lt"/>
            <a:cs typeface="KG Blank Space Sketch"/>
          </a:endParaRPr>
        </a:p>
      </dgm:t>
    </dgm:pt>
    <dgm:pt modelId="{10673BC0-CB3F-7346-A617-21C908DD36BF}" type="sibTrans" cxnId="{927E587B-FA41-3A4F-BD65-B3C7DDFE0BA8}">
      <dgm:prSet/>
      <dgm:spPr/>
      <dgm:t>
        <a:bodyPr/>
        <a:lstStyle/>
        <a:p>
          <a:endParaRPr lang="en-US"/>
        </a:p>
      </dgm:t>
    </dgm:pt>
    <dgm:pt modelId="{8C77316D-A1C1-444A-BDD9-C4E75F4D7B06}" type="parTrans" cxnId="{927E587B-FA41-3A4F-BD65-B3C7DDFE0BA8}">
      <dgm:prSet/>
      <dgm:spPr/>
      <dgm:t>
        <a:bodyPr/>
        <a:lstStyle/>
        <a:p>
          <a:endParaRPr lang="en-US"/>
        </a:p>
      </dgm:t>
    </dgm:pt>
    <dgm:pt modelId="{6D4A817A-D558-6C44-B2C4-CE819775694F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sz="1800" dirty="0">
              <a:solidFill>
                <a:schemeClr val="tx1"/>
              </a:solidFill>
              <a:effectLst/>
              <a:latin typeface="+mj-lt"/>
              <a:ea typeface="+mn-ea"/>
              <a:cs typeface="KG Blank Space Sketch"/>
            </a:rPr>
            <a:t>2D </a:t>
          </a:r>
          <a:r>
            <a:rPr lang="pt-BR" sz="1800" dirty="0" err="1">
              <a:solidFill>
                <a:schemeClr val="tx1"/>
              </a:solidFill>
              <a:effectLst/>
              <a:latin typeface="+mj-lt"/>
              <a:ea typeface="+mn-ea"/>
              <a:cs typeface="KG Blank Space Sketch"/>
            </a:rPr>
            <a:t>prostor</a:t>
          </a:r>
          <a:endParaRPr lang="en-US" sz="1800" dirty="0">
            <a:solidFill>
              <a:schemeClr val="tx1"/>
            </a:solidFill>
            <a:latin typeface="+mj-lt"/>
            <a:cs typeface="KG Blank Space Sketch"/>
          </a:endParaRPr>
        </a:p>
      </dgm:t>
    </dgm:pt>
    <dgm:pt modelId="{953F0D74-2A1A-9348-91FC-C85F6F823E67}" type="sibTrans" cxnId="{C226AA26-EF37-684B-8167-0DA32E725F88}">
      <dgm:prSet/>
      <dgm:spPr/>
      <dgm:t>
        <a:bodyPr/>
        <a:lstStyle/>
        <a:p>
          <a:endParaRPr lang="en-US"/>
        </a:p>
      </dgm:t>
    </dgm:pt>
    <dgm:pt modelId="{DA76ECC5-E1C9-D24A-8E76-398D2AA59E2E}" type="parTrans" cxnId="{C226AA26-EF37-684B-8167-0DA32E725F88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 sz="1800">
            <a:solidFill>
              <a:schemeClr val="tx1"/>
            </a:solidFill>
            <a:latin typeface="+mj-lt"/>
            <a:cs typeface="KG Blank Space Sketch"/>
          </a:endParaRPr>
        </a:p>
      </dgm:t>
    </dgm:pt>
    <dgm:pt modelId="{F28F4CB9-7A54-0444-AC63-B8039A0ABB21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1800" dirty="0" err="1">
              <a:solidFill>
                <a:schemeClr val="tx1"/>
              </a:solidFill>
              <a:latin typeface="+mj-lt"/>
              <a:cs typeface="KG Blank Space Sketch"/>
            </a:rPr>
            <a:t>Pogledi</a:t>
          </a:r>
          <a:endParaRPr lang="en-US" sz="1800" dirty="0">
            <a:solidFill>
              <a:schemeClr val="tx1"/>
            </a:solidFill>
            <a:latin typeface="+mj-lt"/>
            <a:cs typeface="KG Blank Space Sketch"/>
          </a:endParaRPr>
        </a:p>
      </dgm:t>
    </dgm:pt>
    <dgm:pt modelId="{02BB129D-4E83-C440-8865-F950BBC2141D}" type="sibTrans" cxnId="{2B54E61D-25F1-834F-93EB-8DE9A5C8FA42}">
      <dgm:prSet/>
      <dgm:spPr/>
      <dgm:t>
        <a:bodyPr/>
        <a:lstStyle/>
        <a:p>
          <a:endParaRPr lang="en-US"/>
        </a:p>
      </dgm:t>
    </dgm:pt>
    <dgm:pt modelId="{1A559E32-C77F-AD4A-8287-0A9F955B32D9}" type="parTrans" cxnId="{2B54E61D-25F1-834F-93EB-8DE9A5C8FA42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 sz="1800">
            <a:solidFill>
              <a:schemeClr val="tx1"/>
            </a:solidFill>
            <a:latin typeface="+mj-lt"/>
            <a:cs typeface="KG Blank Space Sketch"/>
          </a:endParaRPr>
        </a:p>
      </dgm:t>
    </dgm:pt>
    <dgm:pt modelId="{79793556-5147-254F-B5D9-9DBE115E52E9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1800" dirty="0" err="1">
              <a:solidFill>
                <a:schemeClr val="tx1"/>
              </a:solidFill>
              <a:effectLst/>
              <a:latin typeface="+mj-lt"/>
              <a:ea typeface="+mn-ea"/>
              <a:cs typeface="KG Blank Space Sketch"/>
            </a:rPr>
            <a:t>Ritem</a:t>
          </a:r>
          <a:endParaRPr lang="en-US" sz="1800" dirty="0">
            <a:solidFill>
              <a:schemeClr val="tx1"/>
            </a:solidFill>
            <a:latin typeface="+mj-lt"/>
            <a:cs typeface="KG Blank Space Sketch"/>
          </a:endParaRPr>
        </a:p>
      </dgm:t>
    </dgm:pt>
    <dgm:pt modelId="{14B1D288-931C-8F46-9C69-B49AB08F1523}" type="sibTrans" cxnId="{6F447422-AE6A-3C46-94A7-625B6B16C1F8}">
      <dgm:prSet/>
      <dgm:spPr/>
      <dgm:t>
        <a:bodyPr/>
        <a:lstStyle/>
        <a:p>
          <a:endParaRPr lang="en-US"/>
        </a:p>
      </dgm:t>
    </dgm:pt>
    <dgm:pt modelId="{EDF324F8-FB05-4E42-BFD2-E75207418E6C}" type="parTrans" cxnId="{6F447422-AE6A-3C46-94A7-625B6B16C1F8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 sz="1800">
            <a:solidFill>
              <a:schemeClr val="tx1"/>
            </a:solidFill>
            <a:latin typeface="+mj-lt"/>
            <a:cs typeface="KG Blank Space Sketch"/>
          </a:endParaRPr>
        </a:p>
      </dgm:t>
    </dgm:pt>
    <dgm:pt modelId="{8625B116-0437-4C40-ADCF-CDDCF4D2D07A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sz="1800" dirty="0" err="1">
              <a:solidFill>
                <a:schemeClr val="tx1"/>
              </a:solidFill>
              <a:effectLst/>
              <a:latin typeface="+mj-lt"/>
              <a:ea typeface="+mn-ea"/>
              <a:cs typeface="KG Blank Space Sketch"/>
            </a:rPr>
            <a:t>Emocija</a:t>
          </a:r>
          <a:endParaRPr lang="en-US" sz="1800" dirty="0">
            <a:solidFill>
              <a:schemeClr val="tx1"/>
            </a:solidFill>
            <a:latin typeface="+mj-lt"/>
            <a:cs typeface="KG Blank Space Sketch"/>
          </a:endParaRPr>
        </a:p>
      </dgm:t>
    </dgm:pt>
    <dgm:pt modelId="{DE6F3183-E59B-AA41-82B7-30E07539E2A4}" type="sibTrans" cxnId="{59C01A1D-56AF-124C-B5C4-8ACAEA0E6BC8}">
      <dgm:prSet/>
      <dgm:spPr/>
      <dgm:t>
        <a:bodyPr/>
        <a:lstStyle/>
        <a:p>
          <a:endParaRPr lang="en-US"/>
        </a:p>
      </dgm:t>
    </dgm:pt>
    <dgm:pt modelId="{CC146C90-C426-594A-B71A-311CE4E70462}" type="parTrans" cxnId="{59C01A1D-56AF-124C-B5C4-8ACAEA0E6BC8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 sz="1800">
            <a:solidFill>
              <a:schemeClr val="tx1"/>
            </a:solidFill>
            <a:latin typeface="+mj-lt"/>
            <a:cs typeface="KG Blank Space Sketch"/>
          </a:endParaRPr>
        </a:p>
      </dgm:t>
    </dgm:pt>
    <dgm:pt modelId="{905FF668-93C0-9142-BDF2-199E692A6B00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sz="1800" dirty="0" err="1">
              <a:solidFill>
                <a:schemeClr val="tx1"/>
              </a:solidFill>
              <a:effectLst/>
              <a:latin typeface="+mj-lt"/>
              <a:ea typeface="+mn-ea"/>
              <a:cs typeface="KG Blank Space Sketch"/>
            </a:rPr>
            <a:t>Zgodba</a:t>
          </a:r>
          <a:endParaRPr lang="en-US" sz="1800" dirty="0">
            <a:solidFill>
              <a:schemeClr val="tx1"/>
            </a:solidFill>
            <a:latin typeface="+mj-lt"/>
            <a:cs typeface="KG Blank Space Sketch"/>
          </a:endParaRPr>
        </a:p>
      </dgm:t>
    </dgm:pt>
    <dgm:pt modelId="{ADD3E7CF-B080-3749-AC54-B3D14BBC8602}" type="parTrans" cxnId="{7DC5F550-49A7-C043-AB28-BB7DE9D3E52B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 sz="1800">
            <a:solidFill>
              <a:schemeClr val="tx1"/>
            </a:solidFill>
            <a:latin typeface="+mj-lt"/>
            <a:cs typeface="KG Blank Space Sketch"/>
          </a:endParaRPr>
        </a:p>
      </dgm:t>
    </dgm:pt>
    <dgm:pt modelId="{37C6B129-DCC9-FF4F-ACFF-DDD0C64FF83B}" type="sibTrans" cxnId="{7DC5F550-49A7-C043-AB28-BB7DE9D3E52B}">
      <dgm:prSet/>
      <dgm:spPr/>
      <dgm:t>
        <a:bodyPr/>
        <a:lstStyle/>
        <a:p>
          <a:endParaRPr lang="en-US"/>
        </a:p>
      </dgm:t>
    </dgm:pt>
    <dgm:pt modelId="{4312A5FB-EE36-F34E-94C5-426450F09FFB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endParaRPr lang="pt-BR" sz="1800" dirty="0">
            <a:solidFill>
              <a:schemeClr val="tx1"/>
            </a:solidFill>
            <a:effectLst/>
            <a:latin typeface="+mj-lt"/>
            <a:ea typeface="+mn-ea"/>
            <a:cs typeface="KG Blank Space Sketch"/>
          </a:endParaRPr>
        </a:p>
        <a:p>
          <a:r>
            <a:rPr lang="pt-BR" sz="1800" dirty="0">
              <a:solidFill>
                <a:schemeClr val="tx1"/>
              </a:solidFill>
              <a:effectLst/>
              <a:latin typeface="+mj-lt"/>
              <a:ea typeface="+mn-ea"/>
              <a:cs typeface="KG Blank Space Sketch"/>
            </a:rPr>
            <a:t>3D </a:t>
          </a:r>
          <a:r>
            <a:rPr lang="pt-BR" sz="1800" dirty="0" err="1">
              <a:solidFill>
                <a:schemeClr val="tx1"/>
              </a:solidFill>
              <a:effectLst/>
              <a:latin typeface="+mj-lt"/>
              <a:ea typeface="+mn-ea"/>
              <a:cs typeface="KG Blank Space Sketch"/>
            </a:rPr>
            <a:t>Prostor</a:t>
          </a:r>
          <a:endParaRPr lang="pt-BR" sz="1800" dirty="0">
            <a:solidFill>
              <a:schemeClr val="tx1"/>
            </a:solidFill>
            <a:effectLst/>
            <a:latin typeface="+mj-lt"/>
            <a:ea typeface="+mn-ea"/>
            <a:cs typeface="KG Blank Space Sketch"/>
          </a:endParaRPr>
        </a:p>
        <a:p>
          <a:endParaRPr lang="en-US" sz="1800" dirty="0">
            <a:solidFill>
              <a:schemeClr val="tx1"/>
            </a:solidFill>
            <a:latin typeface="+mj-lt"/>
            <a:cs typeface="KG Blank Space Sketch"/>
          </a:endParaRPr>
        </a:p>
      </dgm:t>
    </dgm:pt>
    <dgm:pt modelId="{8628943A-296B-4940-A2BE-70B953A5C7A9}" type="parTrans" cxnId="{E864CB97-A67A-7D4C-8B00-C67E14192565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 sz="1800">
            <a:solidFill>
              <a:schemeClr val="tx1"/>
            </a:solidFill>
            <a:latin typeface="+mj-lt"/>
            <a:cs typeface="KG Blank Space Sketch"/>
          </a:endParaRPr>
        </a:p>
      </dgm:t>
    </dgm:pt>
    <dgm:pt modelId="{CF8D1551-24B2-6346-9674-6B2764165BCB}" type="sibTrans" cxnId="{E864CB97-A67A-7D4C-8B00-C67E14192565}">
      <dgm:prSet/>
      <dgm:spPr/>
      <dgm:t>
        <a:bodyPr/>
        <a:lstStyle/>
        <a:p>
          <a:endParaRPr lang="en-US"/>
        </a:p>
      </dgm:t>
    </dgm:pt>
    <dgm:pt modelId="{D2F8EB7C-C2A5-D24A-80DB-73F1D910DA4E}" type="pres">
      <dgm:prSet presAssocID="{AAFB016C-E4E3-1046-B575-1CC37967C3C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9C1F88-5F2A-E24F-B7A8-5CC81A2AEC53}" type="pres">
      <dgm:prSet presAssocID="{1AF26893-13D8-8049-BCFF-A389D8BDB985}" presName="centerShape" presStyleLbl="node0" presStyleIdx="0" presStyleCnt="1" custLinFactNeighborX="-2591" custLinFactNeighborY="-47076"/>
      <dgm:spPr/>
      <dgm:t>
        <a:bodyPr/>
        <a:lstStyle/>
        <a:p>
          <a:endParaRPr lang="en-US"/>
        </a:p>
      </dgm:t>
    </dgm:pt>
    <dgm:pt modelId="{27B7B783-14B6-BD45-BF65-33AC1AF78752}" type="pres">
      <dgm:prSet presAssocID="{CC146C90-C426-594A-B71A-311CE4E70462}" presName="parTrans" presStyleLbl="sibTrans2D1" presStyleIdx="0" presStyleCnt="6" custScaleX="216885" custLinFactNeighborX="21276" custLinFactNeighborY="49556"/>
      <dgm:spPr>
        <a:prstGeom prst="notchedRightArrow">
          <a:avLst/>
        </a:prstGeom>
      </dgm:spPr>
      <dgm:t>
        <a:bodyPr/>
        <a:lstStyle/>
        <a:p>
          <a:endParaRPr lang="en-US"/>
        </a:p>
      </dgm:t>
    </dgm:pt>
    <dgm:pt modelId="{36BFD7C2-F0B4-8145-A3DF-28B945100C3A}" type="pres">
      <dgm:prSet presAssocID="{CC146C90-C426-594A-B71A-311CE4E70462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8EB18C11-741A-DD4A-A33F-C298ACEC52E5}" type="pres">
      <dgm:prSet presAssocID="{8625B116-0437-4C40-ADCF-CDDCF4D2D07A}" presName="node" presStyleLbl="node1" presStyleIdx="0" presStyleCnt="6" custScaleX="118701" custScaleY="71298" custRadScaleRad="187033" custRadScaleInc="-188129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en-US"/>
        </a:p>
      </dgm:t>
    </dgm:pt>
    <dgm:pt modelId="{30C57AD8-7212-5C43-9532-8249DC69A3C8}" type="pres">
      <dgm:prSet presAssocID="{ADD3E7CF-B080-3749-AC54-B3D14BBC8602}" presName="parTrans" presStyleLbl="sibTrans2D1" presStyleIdx="1" presStyleCnt="6" custScaleX="85875" custLinFactNeighborX="28636" custLinFactNeighborY="17270"/>
      <dgm:spPr>
        <a:prstGeom prst="notchedRightArrow">
          <a:avLst/>
        </a:prstGeom>
      </dgm:spPr>
      <dgm:t>
        <a:bodyPr/>
        <a:lstStyle/>
        <a:p>
          <a:endParaRPr lang="en-US"/>
        </a:p>
      </dgm:t>
    </dgm:pt>
    <dgm:pt modelId="{106C57E4-1003-054C-A536-CF2BEE5DBE8F}" type="pres">
      <dgm:prSet presAssocID="{ADD3E7CF-B080-3749-AC54-B3D14BBC8602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73D1A5CF-DA35-5C44-A3CD-06F19BEBE5D3}" type="pres">
      <dgm:prSet presAssocID="{905FF668-93C0-9142-BDF2-199E692A6B00}" presName="node" presStyleLbl="node1" presStyleIdx="1" presStyleCnt="6" custScaleX="118701" custScaleY="71298" custRadScaleRad="182216" custRadScaleInc="-4015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en-US"/>
        </a:p>
      </dgm:t>
    </dgm:pt>
    <dgm:pt modelId="{08168C4F-76B5-8B40-9819-5DAEBC70755E}" type="pres">
      <dgm:prSet presAssocID="{EDF324F8-FB05-4E42-BFD2-E75207418E6C}" presName="parTrans" presStyleLbl="sibTrans2D1" presStyleIdx="2" presStyleCnt="6" custScaleX="75867" custLinFactNeighborX="26416" custLinFactNeighborY="13634"/>
      <dgm:spPr>
        <a:prstGeom prst="notchedRightArrow">
          <a:avLst/>
        </a:prstGeom>
      </dgm:spPr>
      <dgm:t>
        <a:bodyPr/>
        <a:lstStyle/>
        <a:p>
          <a:endParaRPr lang="en-US"/>
        </a:p>
      </dgm:t>
    </dgm:pt>
    <dgm:pt modelId="{6D4892F7-A37A-CA4F-9D8B-2A47501EEFEF}" type="pres">
      <dgm:prSet presAssocID="{EDF324F8-FB05-4E42-BFD2-E75207418E6C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FAB41F25-03DC-F54F-9E9E-322CB395A7B3}" type="pres">
      <dgm:prSet presAssocID="{79793556-5147-254F-B5D9-9DBE115E52E9}" presName="node" presStyleLbl="node1" presStyleIdx="2" presStyleCnt="6" custAng="0" custScaleX="118701" custScaleY="71298" custRadScaleRad="160692" custRadScaleInc="-146988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en-US"/>
        </a:p>
      </dgm:t>
    </dgm:pt>
    <dgm:pt modelId="{4C7A94A3-97EB-FD43-9938-A51545F7CE73}" type="pres">
      <dgm:prSet presAssocID="{1A559E32-C77F-AD4A-8287-0A9F955B32D9}" presName="parTrans" presStyleLbl="sibTrans2D1" presStyleIdx="3" presStyleCnt="6" custScaleX="238295" custLinFactNeighborX="-8893" custLinFactNeighborY="-46393"/>
      <dgm:spPr>
        <a:prstGeom prst="notchedRightArrow">
          <a:avLst/>
        </a:prstGeom>
      </dgm:spPr>
      <dgm:t>
        <a:bodyPr/>
        <a:lstStyle/>
        <a:p>
          <a:endParaRPr lang="en-US"/>
        </a:p>
      </dgm:t>
    </dgm:pt>
    <dgm:pt modelId="{E5B30A29-B85C-024E-A3F9-E0BAF58925FD}" type="pres">
      <dgm:prSet presAssocID="{1A559E32-C77F-AD4A-8287-0A9F955B32D9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9F086AF2-64CC-1846-A70B-7934596D3C82}" type="pres">
      <dgm:prSet presAssocID="{F28F4CB9-7A54-0444-AC63-B8039A0ABB21}" presName="node" presStyleLbl="node1" presStyleIdx="3" presStyleCnt="6" custScaleX="118701" custScaleY="71298" custRadScaleRad="57469" custRadScaleInc="-380965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en-US"/>
        </a:p>
      </dgm:t>
    </dgm:pt>
    <dgm:pt modelId="{C405A1B8-CFE3-8142-AB20-2FCBACAC0D01}" type="pres">
      <dgm:prSet presAssocID="{DA76ECC5-E1C9-D24A-8E76-398D2AA59E2E}" presName="parTrans" presStyleLbl="sibTrans2D1" presStyleIdx="4" presStyleCnt="6" custScaleX="76280" custLinFactNeighborX="3523" custLinFactNeighborY="64191"/>
      <dgm:spPr>
        <a:prstGeom prst="notchedRightArrow">
          <a:avLst/>
        </a:prstGeom>
      </dgm:spPr>
      <dgm:t>
        <a:bodyPr/>
        <a:lstStyle/>
        <a:p>
          <a:endParaRPr lang="en-US"/>
        </a:p>
      </dgm:t>
    </dgm:pt>
    <dgm:pt modelId="{5E3D7330-A984-A740-8D7F-ECA7111B1D7E}" type="pres">
      <dgm:prSet presAssocID="{DA76ECC5-E1C9-D24A-8E76-398D2AA59E2E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B2C5F6C0-6106-A64C-AC58-8DCF2E642F1C}" type="pres">
      <dgm:prSet presAssocID="{6D4A817A-D558-6C44-B2C4-CE819775694F}" presName="node" presStyleLbl="node1" presStyleIdx="4" presStyleCnt="6" custScaleX="118701" custScaleY="71298" custRadScaleRad="149250" custRadScaleInc="168624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en-US"/>
        </a:p>
      </dgm:t>
    </dgm:pt>
    <dgm:pt modelId="{1A311F0E-3BBF-FE4F-AFF2-499701AB9E2E}" type="pres">
      <dgm:prSet presAssocID="{8628943A-296B-4940-A2BE-70B953A5C7A9}" presName="parTrans" presStyleLbl="sibTrans2D1" presStyleIdx="5" presStyleCnt="6" custScaleX="99339" custLinFactNeighborX="-13425" custLinFactNeighborY="-22105"/>
      <dgm:spPr>
        <a:prstGeom prst="notchedRightArrow">
          <a:avLst/>
        </a:prstGeom>
      </dgm:spPr>
      <dgm:t>
        <a:bodyPr/>
        <a:lstStyle/>
        <a:p>
          <a:endParaRPr lang="en-US"/>
        </a:p>
      </dgm:t>
    </dgm:pt>
    <dgm:pt modelId="{9B998A95-7BEE-F945-A9A5-634CCB1A5AA4}" type="pres">
      <dgm:prSet presAssocID="{8628943A-296B-4940-A2BE-70B953A5C7A9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8488B677-F02C-E744-AA51-3BC1490EDD8F}" type="pres">
      <dgm:prSet presAssocID="{4312A5FB-EE36-F34E-94C5-426450F09FFB}" presName="node" presStyleLbl="node1" presStyleIdx="5" presStyleCnt="6" custScaleX="118701" custScaleY="71298" custRadScaleRad="48531" custRadScaleInc="-2832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en-US"/>
        </a:p>
      </dgm:t>
    </dgm:pt>
  </dgm:ptLst>
  <dgm:cxnLst>
    <dgm:cxn modelId="{52417217-2372-8A41-9928-BA37964553D6}" type="presOf" srcId="{6D4A817A-D558-6C44-B2C4-CE819775694F}" destId="{B2C5F6C0-6106-A64C-AC58-8DCF2E642F1C}" srcOrd="0" destOrd="0" presId="urn:microsoft.com/office/officeart/2005/8/layout/radial5"/>
    <dgm:cxn modelId="{0DD954DF-4E5C-4540-833A-6B5B19055DB9}" type="presOf" srcId="{CC146C90-C426-594A-B71A-311CE4E70462}" destId="{36BFD7C2-F0B4-8145-A3DF-28B945100C3A}" srcOrd="1" destOrd="0" presId="urn:microsoft.com/office/officeart/2005/8/layout/radial5"/>
    <dgm:cxn modelId="{36E73229-0CCC-9741-8559-0ED25B79BD6F}" type="presOf" srcId="{1A559E32-C77F-AD4A-8287-0A9F955B32D9}" destId="{4C7A94A3-97EB-FD43-9938-A51545F7CE73}" srcOrd="0" destOrd="0" presId="urn:microsoft.com/office/officeart/2005/8/layout/radial5"/>
    <dgm:cxn modelId="{6F447422-AE6A-3C46-94A7-625B6B16C1F8}" srcId="{1AF26893-13D8-8049-BCFF-A389D8BDB985}" destId="{79793556-5147-254F-B5D9-9DBE115E52E9}" srcOrd="2" destOrd="0" parTransId="{EDF324F8-FB05-4E42-BFD2-E75207418E6C}" sibTransId="{14B1D288-931C-8F46-9C69-B49AB08F1523}"/>
    <dgm:cxn modelId="{2372D985-EBE9-8749-80E3-32371FAB7C82}" type="presOf" srcId="{4312A5FB-EE36-F34E-94C5-426450F09FFB}" destId="{8488B677-F02C-E744-AA51-3BC1490EDD8F}" srcOrd="0" destOrd="0" presId="urn:microsoft.com/office/officeart/2005/8/layout/radial5"/>
    <dgm:cxn modelId="{A431D1FC-40CF-7F47-A29D-0C46FAEC50CA}" type="presOf" srcId="{8628943A-296B-4940-A2BE-70B953A5C7A9}" destId="{9B998A95-7BEE-F945-A9A5-634CCB1A5AA4}" srcOrd="1" destOrd="0" presId="urn:microsoft.com/office/officeart/2005/8/layout/radial5"/>
    <dgm:cxn modelId="{B1DA36BB-51CB-414C-9422-B77781C21AFF}" type="presOf" srcId="{EDF324F8-FB05-4E42-BFD2-E75207418E6C}" destId="{6D4892F7-A37A-CA4F-9D8B-2A47501EEFEF}" srcOrd="1" destOrd="0" presId="urn:microsoft.com/office/officeart/2005/8/layout/radial5"/>
    <dgm:cxn modelId="{E864CB97-A67A-7D4C-8B00-C67E14192565}" srcId="{1AF26893-13D8-8049-BCFF-A389D8BDB985}" destId="{4312A5FB-EE36-F34E-94C5-426450F09FFB}" srcOrd="5" destOrd="0" parTransId="{8628943A-296B-4940-A2BE-70B953A5C7A9}" sibTransId="{CF8D1551-24B2-6346-9674-6B2764165BCB}"/>
    <dgm:cxn modelId="{927E587B-FA41-3A4F-BD65-B3C7DDFE0BA8}" srcId="{AAFB016C-E4E3-1046-B575-1CC37967C3C3}" destId="{1AF26893-13D8-8049-BCFF-A389D8BDB985}" srcOrd="0" destOrd="0" parTransId="{8C77316D-A1C1-444A-BDD9-C4E75F4D7B06}" sibTransId="{10673BC0-CB3F-7346-A617-21C908DD36BF}"/>
    <dgm:cxn modelId="{49C7690D-B7F6-274C-AB75-71C2FCF90506}" type="presOf" srcId="{8625B116-0437-4C40-ADCF-CDDCF4D2D07A}" destId="{8EB18C11-741A-DD4A-A33F-C298ACEC52E5}" srcOrd="0" destOrd="0" presId="urn:microsoft.com/office/officeart/2005/8/layout/radial5"/>
    <dgm:cxn modelId="{C226AA26-EF37-684B-8167-0DA32E725F88}" srcId="{1AF26893-13D8-8049-BCFF-A389D8BDB985}" destId="{6D4A817A-D558-6C44-B2C4-CE819775694F}" srcOrd="4" destOrd="0" parTransId="{DA76ECC5-E1C9-D24A-8E76-398D2AA59E2E}" sibTransId="{953F0D74-2A1A-9348-91FC-C85F6F823E67}"/>
    <dgm:cxn modelId="{5F903ABE-2E23-2249-8B66-60FEDA87CD45}" type="presOf" srcId="{ADD3E7CF-B080-3749-AC54-B3D14BBC8602}" destId="{106C57E4-1003-054C-A536-CF2BEE5DBE8F}" srcOrd="1" destOrd="0" presId="urn:microsoft.com/office/officeart/2005/8/layout/radial5"/>
    <dgm:cxn modelId="{5D031DCF-0CB6-8640-8A13-EF1415E1CAEB}" type="presOf" srcId="{EDF324F8-FB05-4E42-BFD2-E75207418E6C}" destId="{08168C4F-76B5-8B40-9819-5DAEBC70755E}" srcOrd="0" destOrd="0" presId="urn:microsoft.com/office/officeart/2005/8/layout/radial5"/>
    <dgm:cxn modelId="{F671C1F5-5B17-CF4A-AFA9-A38F7270FD98}" type="presOf" srcId="{79793556-5147-254F-B5D9-9DBE115E52E9}" destId="{FAB41F25-03DC-F54F-9E9E-322CB395A7B3}" srcOrd="0" destOrd="0" presId="urn:microsoft.com/office/officeart/2005/8/layout/radial5"/>
    <dgm:cxn modelId="{919EE109-5C1B-174F-ABA0-00A1B7259104}" type="presOf" srcId="{F28F4CB9-7A54-0444-AC63-B8039A0ABB21}" destId="{9F086AF2-64CC-1846-A70B-7934596D3C82}" srcOrd="0" destOrd="0" presId="urn:microsoft.com/office/officeart/2005/8/layout/radial5"/>
    <dgm:cxn modelId="{0847B170-8837-1C40-BC6A-A7B028377FA7}" type="presOf" srcId="{DA76ECC5-E1C9-D24A-8E76-398D2AA59E2E}" destId="{5E3D7330-A984-A740-8D7F-ECA7111B1D7E}" srcOrd="1" destOrd="0" presId="urn:microsoft.com/office/officeart/2005/8/layout/radial5"/>
    <dgm:cxn modelId="{7DC5F550-49A7-C043-AB28-BB7DE9D3E52B}" srcId="{1AF26893-13D8-8049-BCFF-A389D8BDB985}" destId="{905FF668-93C0-9142-BDF2-199E692A6B00}" srcOrd="1" destOrd="0" parTransId="{ADD3E7CF-B080-3749-AC54-B3D14BBC8602}" sibTransId="{37C6B129-DCC9-FF4F-ACFF-DDD0C64FF83B}"/>
    <dgm:cxn modelId="{797727A3-9329-C442-8831-C4198230A637}" type="presOf" srcId="{905FF668-93C0-9142-BDF2-199E692A6B00}" destId="{73D1A5CF-DA35-5C44-A3CD-06F19BEBE5D3}" srcOrd="0" destOrd="0" presId="urn:microsoft.com/office/officeart/2005/8/layout/radial5"/>
    <dgm:cxn modelId="{CD1B4642-F608-064B-9C44-3BC109F5017D}" type="presOf" srcId="{AAFB016C-E4E3-1046-B575-1CC37967C3C3}" destId="{D2F8EB7C-C2A5-D24A-80DB-73F1D910DA4E}" srcOrd="0" destOrd="0" presId="urn:microsoft.com/office/officeart/2005/8/layout/radial5"/>
    <dgm:cxn modelId="{A8249CFD-829A-304A-BCF8-8381FB9298BB}" type="presOf" srcId="{8628943A-296B-4940-A2BE-70B953A5C7A9}" destId="{1A311F0E-3BBF-FE4F-AFF2-499701AB9E2E}" srcOrd="0" destOrd="0" presId="urn:microsoft.com/office/officeart/2005/8/layout/radial5"/>
    <dgm:cxn modelId="{4A779693-EB66-D743-9A0D-68755C3DFAB8}" type="presOf" srcId="{1AF26893-13D8-8049-BCFF-A389D8BDB985}" destId="{D49C1F88-5F2A-E24F-B7A8-5CC81A2AEC53}" srcOrd="0" destOrd="0" presId="urn:microsoft.com/office/officeart/2005/8/layout/radial5"/>
    <dgm:cxn modelId="{53FA5B5E-6921-A14E-91E3-5E31C3D1542A}" type="presOf" srcId="{DA76ECC5-E1C9-D24A-8E76-398D2AA59E2E}" destId="{C405A1B8-CFE3-8142-AB20-2FCBACAC0D01}" srcOrd="0" destOrd="0" presId="urn:microsoft.com/office/officeart/2005/8/layout/radial5"/>
    <dgm:cxn modelId="{59C01A1D-56AF-124C-B5C4-8ACAEA0E6BC8}" srcId="{1AF26893-13D8-8049-BCFF-A389D8BDB985}" destId="{8625B116-0437-4C40-ADCF-CDDCF4D2D07A}" srcOrd="0" destOrd="0" parTransId="{CC146C90-C426-594A-B71A-311CE4E70462}" sibTransId="{DE6F3183-E59B-AA41-82B7-30E07539E2A4}"/>
    <dgm:cxn modelId="{2B54E61D-25F1-834F-93EB-8DE9A5C8FA42}" srcId="{1AF26893-13D8-8049-BCFF-A389D8BDB985}" destId="{F28F4CB9-7A54-0444-AC63-B8039A0ABB21}" srcOrd="3" destOrd="0" parTransId="{1A559E32-C77F-AD4A-8287-0A9F955B32D9}" sibTransId="{02BB129D-4E83-C440-8865-F950BBC2141D}"/>
    <dgm:cxn modelId="{EB6F466D-FD68-B443-A771-9CAA5CCF8860}" type="presOf" srcId="{1A559E32-C77F-AD4A-8287-0A9F955B32D9}" destId="{E5B30A29-B85C-024E-A3F9-E0BAF58925FD}" srcOrd="1" destOrd="0" presId="urn:microsoft.com/office/officeart/2005/8/layout/radial5"/>
    <dgm:cxn modelId="{F0A96B79-2C65-FF48-9E41-D7D049BBCF97}" type="presOf" srcId="{CC146C90-C426-594A-B71A-311CE4E70462}" destId="{27B7B783-14B6-BD45-BF65-33AC1AF78752}" srcOrd="0" destOrd="0" presId="urn:microsoft.com/office/officeart/2005/8/layout/radial5"/>
    <dgm:cxn modelId="{1431EC5A-51F5-0749-A48B-3E289D1D300C}" type="presOf" srcId="{ADD3E7CF-B080-3749-AC54-B3D14BBC8602}" destId="{30C57AD8-7212-5C43-9532-8249DC69A3C8}" srcOrd="0" destOrd="0" presId="urn:microsoft.com/office/officeart/2005/8/layout/radial5"/>
    <dgm:cxn modelId="{803BCCA9-17E2-2048-A25A-6CAB8F1BD90F}" type="presParOf" srcId="{D2F8EB7C-C2A5-D24A-80DB-73F1D910DA4E}" destId="{D49C1F88-5F2A-E24F-B7A8-5CC81A2AEC53}" srcOrd="0" destOrd="0" presId="urn:microsoft.com/office/officeart/2005/8/layout/radial5"/>
    <dgm:cxn modelId="{2F4D0FDF-BE7E-0344-A21F-86F1A5B438DF}" type="presParOf" srcId="{D2F8EB7C-C2A5-D24A-80DB-73F1D910DA4E}" destId="{27B7B783-14B6-BD45-BF65-33AC1AF78752}" srcOrd="1" destOrd="0" presId="urn:microsoft.com/office/officeart/2005/8/layout/radial5"/>
    <dgm:cxn modelId="{D3054226-DBFD-4648-96A2-B268791F5EE9}" type="presParOf" srcId="{27B7B783-14B6-BD45-BF65-33AC1AF78752}" destId="{36BFD7C2-F0B4-8145-A3DF-28B945100C3A}" srcOrd="0" destOrd="0" presId="urn:microsoft.com/office/officeart/2005/8/layout/radial5"/>
    <dgm:cxn modelId="{EFD90D9C-97F7-564D-9914-239E0B15ED4A}" type="presParOf" srcId="{D2F8EB7C-C2A5-D24A-80DB-73F1D910DA4E}" destId="{8EB18C11-741A-DD4A-A33F-C298ACEC52E5}" srcOrd="2" destOrd="0" presId="urn:microsoft.com/office/officeart/2005/8/layout/radial5"/>
    <dgm:cxn modelId="{0D80DF7B-5802-5548-B650-3783A8E8208E}" type="presParOf" srcId="{D2F8EB7C-C2A5-D24A-80DB-73F1D910DA4E}" destId="{30C57AD8-7212-5C43-9532-8249DC69A3C8}" srcOrd="3" destOrd="0" presId="urn:microsoft.com/office/officeart/2005/8/layout/radial5"/>
    <dgm:cxn modelId="{1FE1E36A-8F1B-4949-9852-9EFE1ACE5231}" type="presParOf" srcId="{30C57AD8-7212-5C43-9532-8249DC69A3C8}" destId="{106C57E4-1003-054C-A536-CF2BEE5DBE8F}" srcOrd="0" destOrd="0" presId="urn:microsoft.com/office/officeart/2005/8/layout/radial5"/>
    <dgm:cxn modelId="{1D0AE708-0BDC-6F4A-BA88-E106A1C0E17C}" type="presParOf" srcId="{D2F8EB7C-C2A5-D24A-80DB-73F1D910DA4E}" destId="{73D1A5CF-DA35-5C44-A3CD-06F19BEBE5D3}" srcOrd="4" destOrd="0" presId="urn:microsoft.com/office/officeart/2005/8/layout/radial5"/>
    <dgm:cxn modelId="{FCA921FC-93E2-AA49-B9ED-B91F6A0AC42A}" type="presParOf" srcId="{D2F8EB7C-C2A5-D24A-80DB-73F1D910DA4E}" destId="{08168C4F-76B5-8B40-9819-5DAEBC70755E}" srcOrd="5" destOrd="0" presId="urn:microsoft.com/office/officeart/2005/8/layout/radial5"/>
    <dgm:cxn modelId="{8CE609D6-5189-7149-9B7B-B9347E72E62E}" type="presParOf" srcId="{08168C4F-76B5-8B40-9819-5DAEBC70755E}" destId="{6D4892F7-A37A-CA4F-9D8B-2A47501EEFEF}" srcOrd="0" destOrd="0" presId="urn:microsoft.com/office/officeart/2005/8/layout/radial5"/>
    <dgm:cxn modelId="{573E86BB-D406-8E40-BCFF-E724EC6C2B6A}" type="presParOf" srcId="{D2F8EB7C-C2A5-D24A-80DB-73F1D910DA4E}" destId="{FAB41F25-03DC-F54F-9E9E-322CB395A7B3}" srcOrd="6" destOrd="0" presId="urn:microsoft.com/office/officeart/2005/8/layout/radial5"/>
    <dgm:cxn modelId="{BBC6871E-0365-3541-BAE1-4B0D0D7B1EDD}" type="presParOf" srcId="{D2F8EB7C-C2A5-D24A-80DB-73F1D910DA4E}" destId="{4C7A94A3-97EB-FD43-9938-A51545F7CE73}" srcOrd="7" destOrd="0" presId="urn:microsoft.com/office/officeart/2005/8/layout/radial5"/>
    <dgm:cxn modelId="{C009963E-54F4-A049-908E-4A5381D1C056}" type="presParOf" srcId="{4C7A94A3-97EB-FD43-9938-A51545F7CE73}" destId="{E5B30A29-B85C-024E-A3F9-E0BAF58925FD}" srcOrd="0" destOrd="0" presId="urn:microsoft.com/office/officeart/2005/8/layout/radial5"/>
    <dgm:cxn modelId="{2DA2F045-4F08-634D-AC51-A7F0CC78C095}" type="presParOf" srcId="{D2F8EB7C-C2A5-D24A-80DB-73F1D910DA4E}" destId="{9F086AF2-64CC-1846-A70B-7934596D3C82}" srcOrd="8" destOrd="0" presId="urn:microsoft.com/office/officeart/2005/8/layout/radial5"/>
    <dgm:cxn modelId="{94A9D371-7B2D-6440-A4E9-9BC6051ED494}" type="presParOf" srcId="{D2F8EB7C-C2A5-D24A-80DB-73F1D910DA4E}" destId="{C405A1B8-CFE3-8142-AB20-2FCBACAC0D01}" srcOrd="9" destOrd="0" presId="urn:microsoft.com/office/officeart/2005/8/layout/radial5"/>
    <dgm:cxn modelId="{5CFF2CC9-8DFD-134C-BA23-2726D54D2DAC}" type="presParOf" srcId="{C405A1B8-CFE3-8142-AB20-2FCBACAC0D01}" destId="{5E3D7330-A984-A740-8D7F-ECA7111B1D7E}" srcOrd="0" destOrd="0" presId="urn:microsoft.com/office/officeart/2005/8/layout/radial5"/>
    <dgm:cxn modelId="{3342652A-175B-F641-95BE-4172C1A69A3D}" type="presParOf" srcId="{D2F8EB7C-C2A5-D24A-80DB-73F1D910DA4E}" destId="{B2C5F6C0-6106-A64C-AC58-8DCF2E642F1C}" srcOrd="10" destOrd="0" presId="urn:microsoft.com/office/officeart/2005/8/layout/radial5"/>
    <dgm:cxn modelId="{133BEA13-7AE6-E144-90CD-4CDC67427CA4}" type="presParOf" srcId="{D2F8EB7C-C2A5-D24A-80DB-73F1D910DA4E}" destId="{1A311F0E-3BBF-FE4F-AFF2-499701AB9E2E}" srcOrd="11" destOrd="0" presId="urn:microsoft.com/office/officeart/2005/8/layout/radial5"/>
    <dgm:cxn modelId="{DC35F292-A8F7-A24B-A889-D8F65B7725B3}" type="presParOf" srcId="{1A311F0E-3BBF-FE4F-AFF2-499701AB9E2E}" destId="{9B998A95-7BEE-F945-A9A5-634CCB1A5AA4}" srcOrd="0" destOrd="0" presId="urn:microsoft.com/office/officeart/2005/8/layout/radial5"/>
    <dgm:cxn modelId="{7DE11621-5AEC-FF49-BD57-C7249CDE55A2}" type="presParOf" srcId="{D2F8EB7C-C2A5-D24A-80DB-73F1D910DA4E}" destId="{8488B677-F02C-E744-AA51-3BC1490EDD8F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FA5CE4-77D8-B44B-8887-83DD42C7D165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EE03FD-470E-244E-9D8A-26E1D85FF27E}">
      <dgm:prSet phldrT="[Text]" custT="1"/>
      <dgm:spPr>
        <a:solidFill>
          <a:schemeClr val="bg1">
            <a:lumMod val="8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400" dirty="0" err="1">
              <a:solidFill>
                <a:schemeClr val="tx1"/>
              </a:solidFill>
              <a:latin typeface="+mj-lt"/>
              <a:cs typeface="KG Blank Space Sketch"/>
            </a:rPr>
            <a:t>Glavna</a:t>
          </a:r>
          <a:r>
            <a:rPr lang="en-US" sz="1400" dirty="0">
              <a:solidFill>
                <a:schemeClr val="tx1"/>
              </a:solidFill>
              <a:latin typeface="+mj-lt"/>
              <a:cs typeface="KG Blank Space Sketch"/>
            </a:rPr>
            <a:t> </a:t>
          </a:r>
          <a:r>
            <a:rPr lang="en-US" sz="1400" dirty="0" err="1">
              <a:solidFill>
                <a:schemeClr val="tx1"/>
              </a:solidFill>
              <a:latin typeface="+mj-lt"/>
              <a:cs typeface="KG Blank Space Sketch"/>
            </a:rPr>
            <a:t>mapa</a:t>
          </a:r>
          <a:r>
            <a:rPr lang="en-US" sz="1400" dirty="0">
              <a:solidFill>
                <a:schemeClr val="tx1"/>
              </a:solidFill>
              <a:latin typeface="+mj-lt"/>
              <a:cs typeface="KG Blank Space Sketch"/>
            </a:rPr>
            <a:t> (</a:t>
          </a:r>
          <a:r>
            <a:rPr lang="en-US" sz="1400" dirty="0" err="1">
              <a:solidFill>
                <a:schemeClr val="tx1"/>
              </a:solidFill>
              <a:latin typeface="+mj-lt"/>
              <a:cs typeface="KG Blank Space Sketch"/>
            </a:rPr>
            <a:t>Ime</a:t>
          </a:r>
          <a:r>
            <a:rPr lang="en-US" sz="1400" dirty="0">
              <a:solidFill>
                <a:schemeClr val="tx1"/>
              </a:solidFill>
              <a:latin typeface="+mj-lt"/>
              <a:cs typeface="KG Blank Space Sketch"/>
            </a:rPr>
            <a:t> </a:t>
          </a:r>
          <a:r>
            <a:rPr lang="en-US" sz="1400" dirty="0" err="1">
              <a:solidFill>
                <a:schemeClr val="tx1"/>
              </a:solidFill>
              <a:latin typeface="+mj-lt"/>
              <a:cs typeface="KG Blank Space Sketch"/>
            </a:rPr>
            <a:t>projekta</a:t>
          </a:r>
          <a:r>
            <a:rPr lang="en-US" sz="1400" dirty="0">
              <a:solidFill>
                <a:schemeClr val="tx1"/>
              </a:solidFill>
              <a:latin typeface="+mj-lt"/>
              <a:cs typeface="KG Blank Space Sketch"/>
            </a:rPr>
            <a:t>)</a:t>
          </a:r>
        </a:p>
      </dgm:t>
    </dgm:pt>
    <dgm:pt modelId="{A287DA47-7DDC-EF44-B7F6-3D4F58A9E4A0}" type="parTrans" cxnId="{445EAAEC-82D0-CD43-BE4B-3E985057926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220416D-3022-D547-831B-DB8C10D970C1}" type="sibTrans" cxnId="{445EAAEC-82D0-CD43-BE4B-3E985057926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20D5B74-7A4F-1A4F-A700-839463AE95DD}">
      <dgm:prSet phldrT="[Text]" custT="1"/>
      <dgm:spPr>
        <a:solidFill>
          <a:schemeClr val="bg1">
            <a:lumMod val="8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400" dirty="0">
              <a:solidFill>
                <a:schemeClr val="tx1"/>
              </a:solidFill>
              <a:latin typeface="+mj-lt"/>
              <a:cs typeface="KG Blank Space Sketch"/>
            </a:rPr>
            <a:t>ORG</a:t>
          </a:r>
        </a:p>
      </dgm:t>
    </dgm:pt>
    <dgm:pt modelId="{0D3CBE97-7D5B-D649-BDFB-8AA40C47FF55}" type="parTrans" cxnId="{CDE10E52-6200-8A42-BAB4-8D54FB7B2597}">
      <dgm:prSet/>
      <dgm:spPr>
        <a:solidFill>
          <a:schemeClr val="tx1"/>
        </a:solidFill>
        <a:ln w="38100">
          <a:solidFill>
            <a:schemeClr val="tx1"/>
          </a:solidFill>
          <a:prstDash val="dash"/>
        </a:ln>
      </dgm:spPr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FA12D9AB-431F-E344-A0CB-B0A1F82E99D5}" type="sibTrans" cxnId="{CDE10E52-6200-8A42-BAB4-8D54FB7B259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DF2D61A-4247-FC44-A12C-A14C20E628FF}">
      <dgm:prSet phldrT="[Text]" custT="1"/>
      <dgm:spPr>
        <a:solidFill>
          <a:schemeClr val="bg1">
            <a:lumMod val="8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400" dirty="0" err="1">
              <a:solidFill>
                <a:schemeClr val="tx1"/>
              </a:solidFill>
              <a:latin typeface="+mj-lt"/>
              <a:cs typeface="KG Blank Space Sketch"/>
            </a:rPr>
            <a:t>Zvok</a:t>
          </a:r>
          <a:endParaRPr lang="en-US" sz="1400" dirty="0">
            <a:solidFill>
              <a:schemeClr val="tx1"/>
            </a:solidFill>
            <a:latin typeface="+mj-lt"/>
            <a:cs typeface="KG Blank Space Sketch"/>
          </a:endParaRPr>
        </a:p>
      </dgm:t>
    </dgm:pt>
    <dgm:pt modelId="{2F695021-EEA1-8044-931E-C1AF94F66210}" type="parTrans" cxnId="{236BED80-C3AE-D849-B1F1-D2FCDFE644B0}">
      <dgm:prSet/>
      <dgm:spPr>
        <a:ln w="38100">
          <a:solidFill>
            <a:schemeClr val="tx1"/>
          </a:solidFill>
          <a:prstDash val="dash"/>
        </a:ln>
      </dgm:spPr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DB4DE60F-3036-124F-B31E-7E8E9EAD8877}" type="sibTrans" cxnId="{236BED80-C3AE-D849-B1F1-D2FCDFE644B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EA95CE6-7C1F-0741-9F07-DA1515D8FBA5}">
      <dgm:prSet phldrT="[Text]" custT="1"/>
      <dgm:spPr>
        <a:solidFill>
          <a:schemeClr val="bg1">
            <a:lumMod val="8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400" dirty="0" err="1">
              <a:solidFill>
                <a:schemeClr val="tx1"/>
              </a:solidFill>
              <a:latin typeface="+mj-lt"/>
              <a:cs typeface="KG Blank Space Sketch"/>
            </a:rPr>
            <a:t>Grafike</a:t>
          </a:r>
          <a:endParaRPr lang="en-US" sz="1400" dirty="0">
            <a:solidFill>
              <a:schemeClr val="tx1"/>
            </a:solidFill>
            <a:latin typeface="+mj-lt"/>
            <a:cs typeface="KG Blank Space Sketch"/>
          </a:endParaRPr>
        </a:p>
      </dgm:t>
    </dgm:pt>
    <dgm:pt modelId="{65BBD96B-6F99-E64A-8226-37773D3396D6}" type="parTrans" cxnId="{6696F295-5B2F-5B42-A8EF-BD248333E1F0}">
      <dgm:prSet/>
      <dgm:spPr>
        <a:ln w="38100">
          <a:solidFill>
            <a:schemeClr val="tx1"/>
          </a:solidFill>
          <a:prstDash val="dash"/>
        </a:ln>
      </dgm:spPr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F324BF38-391E-4343-9E52-F3538C176B39}" type="sibTrans" cxnId="{6696F295-5B2F-5B42-A8EF-BD248333E1F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51CA72C-5957-FE4F-8EEC-F5958E704A05}">
      <dgm:prSet phldrT="[Text]" custT="1"/>
      <dgm:spPr>
        <a:solidFill>
          <a:schemeClr val="bg1">
            <a:lumMod val="8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400" dirty="0" err="1">
              <a:solidFill>
                <a:schemeClr val="tx1"/>
              </a:solidFill>
              <a:latin typeface="+mj-lt"/>
              <a:cs typeface="KG Blank Space Sketch"/>
            </a:rPr>
            <a:t>Glasba</a:t>
          </a:r>
          <a:endParaRPr lang="en-US" sz="1400" dirty="0">
            <a:solidFill>
              <a:schemeClr val="tx1"/>
            </a:solidFill>
            <a:latin typeface="+mj-lt"/>
            <a:cs typeface="KG Blank Space Sketch"/>
          </a:endParaRPr>
        </a:p>
      </dgm:t>
    </dgm:pt>
    <dgm:pt modelId="{69095B5D-319A-D744-8D77-A6A1EF3B425C}" type="parTrans" cxnId="{5E68D0D2-D76F-0240-A045-6C68A2616984}">
      <dgm:prSet/>
      <dgm:spPr>
        <a:ln w="38100">
          <a:solidFill>
            <a:schemeClr val="tx1"/>
          </a:solidFill>
          <a:prstDash val="dash"/>
        </a:ln>
      </dgm:spPr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A149FE35-8823-F444-9609-001BE8FF10DE}" type="sibTrans" cxnId="{5E68D0D2-D76F-0240-A045-6C68A261698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E6928B8-FAEB-294D-BD24-EAD36A4B70B9}">
      <dgm:prSet phldrT="[Text]" custT="1"/>
      <dgm:spPr>
        <a:solidFill>
          <a:schemeClr val="bg1">
            <a:lumMod val="8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400" dirty="0" err="1">
              <a:solidFill>
                <a:schemeClr val="tx1"/>
              </a:solidFill>
              <a:latin typeface="+mj-lt"/>
              <a:cs typeface="KG Blank Space Sketch"/>
            </a:rPr>
            <a:t>Zvočni</a:t>
          </a:r>
          <a:r>
            <a:rPr lang="en-US" sz="1400" dirty="0">
              <a:solidFill>
                <a:schemeClr val="tx1"/>
              </a:solidFill>
              <a:latin typeface="+mj-lt"/>
              <a:cs typeface="KG Blank Space Sketch"/>
            </a:rPr>
            <a:t> </a:t>
          </a:r>
          <a:r>
            <a:rPr lang="en-US" sz="1400" dirty="0" err="1">
              <a:solidFill>
                <a:schemeClr val="tx1"/>
              </a:solidFill>
              <a:latin typeface="+mj-lt"/>
              <a:cs typeface="KG Blank Space Sketch"/>
            </a:rPr>
            <a:t>efekti</a:t>
          </a:r>
          <a:endParaRPr lang="en-US" sz="1400" dirty="0">
            <a:solidFill>
              <a:schemeClr val="tx1"/>
            </a:solidFill>
            <a:latin typeface="+mj-lt"/>
            <a:cs typeface="KG Blank Space Sketch"/>
          </a:endParaRPr>
        </a:p>
      </dgm:t>
    </dgm:pt>
    <dgm:pt modelId="{F3506862-D114-AE4D-8563-A9797311033A}" type="parTrans" cxnId="{795E4BE6-FB44-7547-AAF0-88FD953A6893}">
      <dgm:prSet/>
      <dgm:spPr>
        <a:ln w="38100">
          <a:solidFill>
            <a:schemeClr val="tx1"/>
          </a:solidFill>
          <a:prstDash val="dash"/>
        </a:ln>
      </dgm:spPr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8C159D7A-703E-CA40-BFE6-FB8AC5F3F777}" type="sibTrans" cxnId="{795E4BE6-FB44-7547-AAF0-88FD953A689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1CB0CC4-F538-1C40-8964-F82F3BB71D58}">
      <dgm:prSet phldrT="[Text]" custT="1"/>
      <dgm:spPr>
        <a:solidFill>
          <a:schemeClr val="bg1">
            <a:lumMod val="8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400" dirty="0" err="1">
              <a:solidFill>
                <a:schemeClr val="tx1"/>
              </a:solidFill>
              <a:latin typeface="+mj-lt"/>
              <a:cs typeface="KG Blank Space Sketch"/>
            </a:rPr>
            <a:t>Drugo</a:t>
          </a:r>
          <a:endParaRPr lang="en-US" sz="1400" dirty="0">
            <a:solidFill>
              <a:schemeClr val="tx1"/>
            </a:solidFill>
            <a:latin typeface="+mj-lt"/>
            <a:cs typeface="KG Blank Space Sketch"/>
          </a:endParaRPr>
        </a:p>
      </dgm:t>
    </dgm:pt>
    <dgm:pt modelId="{B6D1A7F0-9C43-834A-B2FC-44ECD747B960}" type="parTrans" cxnId="{C73357C0-FB9B-9B48-834E-6002E8B20F7D}">
      <dgm:prSet/>
      <dgm:spPr>
        <a:ln w="38100">
          <a:solidFill>
            <a:schemeClr val="tx1"/>
          </a:solidFill>
          <a:prstDash val="dash"/>
        </a:ln>
      </dgm:spPr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28B07D31-C393-2A4E-B60C-F414E6188622}" type="sibTrans" cxnId="{C73357C0-FB9B-9B48-834E-6002E8B20F7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64D710D-65F5-B84E-8DF2-33207DF1D55D}" type="pres">
      <dgm:prSet presAssocID="{D4FA5CE4-77D8-B44B-8887-83DD42C7D16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CF0CAD9-F89B-CA4E-9259-71A8146BE737}" type="pres">
      <dgm:prSet presAssocID="{7BEE03FD-470E-244E-9D8A-26E1D85FF27E}" presName="hierRoot1" presStyleCnt="0">
        <dgm:presLayoutVars>
          <dgm:hierBranch val="init"/>
        </dgm:presLayoutVars>
      </dgm:prSet>
      <dgm:spPr/>
    </dgm:pt>
    <dgm:pt modelId="{770658A6-83FE-C940-95A9-A200E8E7D096}" type="pres">
      <dgm:prSet presAssocID="{7BEE03FD-470E-244E-9D8A-26E1D85FF27E}" presName="rootComposite1" presStyleCnt="0"/>
      <dgm:spPr/>
    </dgm:pt>
    <dgm:pt modelId="{04FFDF4F-A6B1-DB4E-9C64-8D98F682B1CC}" type="pres">
      <dgm:prSet presAssocID="{7BEE03FD-470E-244E-9D8A-26E1D85FF27E}" presName="rootText1" presStyleLbl="node0" presStyleIdx="0" presStyleCnt="1" custScaleX="174456" custLinFactNeighborX="9630" custLinFactNeighborY="-538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7EA0F1-9411-6D47-95A7-8F32DDDA19D3}" type="pres">
      <dgm:prSet presAssocID="{7BEE03FD-470E-244E-9D8A-26E1D85FF27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6636A4C-6A77-854B-845D-4E31E134190B}" type="pres">
      <dgm:prSet presAssocID="{7BEE03FD-470E-244E-9D8A-26E1D85FF27E}" presName="hierChild2" presStyleCnt="0"/>
      <dgm:spPr/>
    </dgm:pt>
    <dgm:pt modelId="{E4010562-D85B-5C4E-9118-18B65FF5156F}" type="pres">
      <dgm:prSet presAssocID="{0D3CBE97-7D5B-D649-BDFB-8AA40C47FF55}" presName="Name37" presStyleLbl="parChTrans1D2" presStyleIdx="0" presStyleCnt="5"/>
      <dgm:spPr/>
      <dgm:t>
        <a:bodyPr/>
        <a:lstStyle/>
        <a:p>
          <a:endParaRPr lang="en-US"/>
        </a:p>
      </dgm:t>
    </dgm:pt>
    <dgm:pt modelId="{10B53EEE-15C1-1A4C-9A75-0608D9C45F84}" type="pres">
      <dgm:prSet presAssocID="{E20D5B74-7A4F-1A4F-A700-839463AE95DD}" presName="hierRoot2" presStyleCnt="0">
        <dgm:presLayoutVars>
          <dgm:hierBranch val="init"/>
        </dgm:presLayoutVars>
      </dgm:prSet>
      <dgm:spPr/>
    </dgm:pt>
    <dgm:pt modelId="{E2754E7A-CEA4-1B4D-AAB7-2B51D22C6D87}" type="pres">
      <dgm:prSet presAssocID="{E20D5B74-7A4F-1A4F-A700-839463AE95DD}" presName="rootComposite" presStyleCnt="0"/>
      <dgm:spPr/>
    </dgm:pt>
    <dgm:pt modelId="{AD41EF87-C748-0C4B-AD23-DEFEF99C628E}" type="pres">
      <dgm:prSet presAssocID="{E20D5B74-7A4F-1A4F-A700-839463AE95DD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B3AA5C-7939-BD42-912E-FC0A7657EEBD}" type="pres">
      <dgm:prSet presAssocID="{E20D5B74-7A4F-1A4F-A700-839463AE95DD}" presName="rootConnector" presStyleLbl="node2" presStyleIdx="0" presStyleCnt="5"/>
      <dgm:spPr/>
      <dgm:t>
        <a:bodyPr/>
        <a:lstStyle/>
        <a:p>
          <a:endParaRPr lang="en-US"/>
        </a:p>
      </dgm:t>
    </dgm:pt>
    <dgm:pt modelId="{E1FF5753-1B02-5346-88A0-B8328B87C59E}" type="pres">
      <dgm:prSet presAssocID="{E20D5B74-7A4F-1A4F-A700-839463AE95DD}" presName="hierChild4" presStyleCnt="0"/>
      <dgm:spPr/>
    </dgm:pt>
    <dgm:pt modelId="{F158B0F8-DE2E-B543-9801-FEA63B6FAE3F}" type="pres">
      <dgm:prSet presAssocID="{E20D5B74-7A4F-1A4F-A700-839463AE95DD}" presName="hierChild5" presStyleCnt="0"/>
      <dgm:spPr/>
    </dgm:pt>
    <dgm:pt modelId="{B143E383-7201-7D47-A3F2-1555CD8056D6}" type="pres">
      <dgm:prSet presAssocID="{65BBD96B-6F99-E64A-8226-37773D3396D6}" presName="Name37" presStyleLbl="parChTrans1D2" presStyleIdx="1" presStyleCnt="5"/>
      <dgm:spPr/>
      <dgm:t>
        <a:bodyPr/>
        <a:lstStyle/>
        <a:p>
          <a:endParaRPr lang="en-US"/>
        </a:p>
      </dgm:t>
    </dgm:pt>
    <dgm:pt modelId="{4908710B-03CF-7448-9352-43D676337FDC}" type="pres">
      <dgm:prSet presAssocID="{AEA95CE6-7C1F-0741-9F07-DA1515D8FBA5}" presName="hierRoot2" presStyleCnt="0">
        <dgm:presLayoutVars>
          <dgm:hierBranch val="init"/>
        </dgm:presLayoutVars>
      </dgm:prSet>
      <dgm:spPr/>
    </dgm:pt>
    <dgm:pt modelId="{AEE7FF6F-8C6B-EF47-8096-8C6954DF63B0}" type="pres">
      <dgm:prSet presAssocID="{AEA95CE6-7C1F-0741-9F07-DA1515D8FBA5}" presName="rootComposite" presStyleCnt="0"/>
      <dgm:spPr/>
    </dgm:pt>
    <dgm:pt modelId="{53354807-3F64-CA40-8D39-39E988CD38CE}" type="pres">
      <dgm:prSet presAssocID="{AEA95CE6-7C1F-0741-9F07-DA1515D8FBA5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4EDADF-1D93-4745-A10C-DA01883B3EFC}" type="pres">
      <dgm:prSet presAssocID="{AEA95CE6-7C1F-0741-9F07-DA1515D8FBA5}" presName="rootConnector" presStyleLbl="node2" presStyleIdx="1" presStyleCnt="5"/>
      <dgm:spPr/>
      <dgm:t>
        <a:bodyPr/>
        <a:lstStyle/>
        <a:p>
          <a:endParaRPr lang="en-US"/>
        </a:p>
      </dgm:t>
    </dgm:pt>
    <dgm:pt modelId="{8A470636-2B6F-F84F-9D38-33E965EF3344}" type="pres">
      <dgm:prSet presAssocID="{AEA95CE6-7C1F-0741-9F07-DA1515D8FBA5}" presName="hierChild4" presStyleCnt="0"/>
      <dgm:spPr/>
    </dgm:pt>
    <dgm:pt modelId="{FB2302BF-1A2D-9944-8997-A8C741232BCF}" type="pres">
      <dgm:prSet presAssocID="{AEA95CE6-7C1F-0741-9F07-DA1515D8FBA5}" presName="hierChild5" presStyleCnt="0"/>
      <dgm:spPr/>
    </dgm:pt>
    <dgm:pt modelId="{244149B6-EFE6-494B-8C03-3BBE72BA1DDB}" type="pres">
      <dgm:prSet presAssocID="{2F695021-EEA1-8044-931E-C1AF94F66210}" presName="Name37" presStyleLbl="parChTrans1D2" presStyleIdx="2" presStyleCnt="5"/>
      <dgm:spPr/>
      <dgm:t>
        <a:bodyPr/>
        <a:lstStyle/>
        <a:p>
          <a:endParaRPr lang="en-US"/>
        </a:p>
      </dgm:t>
    </dgm:pt>
    <dgm:pt modelId="{FD497B34-3419-C542-AB8A-00C8D6A7D3EB}" type="pres">
      <dgm:prSet presAssocID="{CDF2D61A-4247-FC44-A12C-A14C20E628FF}" presName="hierRoot2" presStyleCnt="0">
        <dgm:presLayoutVars>
          <dgm:hierBranch val="init"/>
        </dgm:presLayoutVars>
      </dgm:prSet>
      <dgm:spPr/>
    </dgm:pt>
    <dgm:pt modelId="{6E67299D-2A21-8146-84B0-0FBC47300238}" type="pres">
      <dgm:prSet presAssocID="{CDF2D61A-4247-FC44-A12C-A14C20E628FF}" presName="rootComposite" presStyleCnt="0"/>
      <dgm:spPr/>
    </dgm:pt>
    <dgm:pt modelId="{DE2309D8-3C5C-6945-BAF6-3E1618148A5B}" type="pres">
      <dgm:prSet presAssocID="{CDF2D61A-4247-FC44-A12C-A14C20E628FF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BE1B98-2AC9-4B44-9B3B-619D71DB77B8}" type="pres">
      <dgm:prSet presAssocID="{CDF2D61A-4247-FC44-A12C-A14C20E628FF}" presName="rootConnector" presStyleLbl="node2" presStyleIdx="2" presStyleCnt="5"/>
      <dgm:spPr/>
      <dgm:t>
        <a:bodyPr/>
        <a:lstStyle/>
        <a:p>
          <a:endParaRPr lang="en-US"/>
        </a:p>
      </dgm:t>
    </dgm:pt>
    <dgm:pt modelId="{D27857EB-BC93-BE4F-B7F1-2701F1113C7B}" type="pres">
      <dgm:prSet presAssocID="{CDF2D61A-4247-FC44-A12C-A14C20E628FF}" presName="hierChild4" presStyleCnt="0"/>
      <dgm:spPr/>
    </dgm:pt>
    <dgm:pt modelId="{DCA371D2-EDD1-4340-859C-B29DA3DD0F17}" type="pres">
      <dgm:prSet presAssocID="{F3506862-D114-AE4D-8563-A9797311033A}" presName="Name37" presStyleLbl="parChTrans1D3" presStyleIdx="0" presStyleCnt="1"/>
      <dgm:spPr/>
      <dgm:t>
        <a:bodyPr/>
        <a:lstStyle/>
        <a:p>
          <a:endParaRPr lang="en-US"/>
        </a:p>
      </dgm:t>
    </dgm:pt>
    <dgm:pt modelId="{AAEC1813-F582-524A-A749-B0E673BFEB55}" type="pres">
      <dgm:prSet presAssocID="{CE6928B8-FAEB-294D-BD24-EAD36A4B70B9}" presName="hierRoot2" presStyleCnt="0">
        <dgm:presLayoutVars>
          <dgm:hierBranch val="init"/>
        </dgm:presLayoutVars>
      </dgm:prSet>
      <dgm:spPr/>
    </dgm:pt>
    <dgm:pt modelId="{2893352E-7913-494F-B15C-D248C3A5EE00}" type="pres">
      <dgm:prSet presAssocID="{CE6928B8-FAEB-294D-BD24-EAD36A4B70B9}" presName="rootComposite" presStyleCnt="0"/>
      <dgm:spPr/>
    </dgm:pt>
    <dgm:pt modelId="{06639BE2-4E7F-6E4E-8EAF-47214A083A7C}" type="pres">
      <dgm:prSet presAssocID="{CE6928B8-FAEB-294D-BD24-EAD36A4B70B9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2CD2AF-169D-7447-A3C7-95463853C036}" type="pres">
      <dgm:prSet presAssocID="{CE6928B8-FAEB-294D-BD24-EAD36A4B70B9}" presName="rootConnector" presStyleLbl="node3" presStyleIdx="0" presStyleCnt="1"/>
      <dgm:spPr/>
      <dgm:t>
        <a:bodyPr/>
        <a:lstStyle/>
        <a:p>
          <a:endParaRPr lang="en-US"/>
        </a:p>
      </dgm:t>
    </dgm:pt>
    <dgm:pt modelId="{661695EB-46C5-5F40-8672-BA84487897DD}" type="pres">
      <dgm:prSet presAssocID="{CE6928B8-FAEB-294D-BD24-EAD36A4B70B9}" presName="hierChild4" presStyleCnt="0"/>
      <dgm:spPr/>
    </dgm:pt>
    <dgm:pt modelId="{FAECB126-FBC1-564E-B157-A98F4D765950}" type="pres">
      <dgm:prSet presAssocID="{CE6928B8-FAEB-294D-BD24-EAD36A4B70B9}" presName="hierChild5" presStyleCnt="0"/>
      <dgm:spPr/>
    </dgm:pt>
    <dgm:pt modelId="{094C7665-C8E0-4348-8336-E4F55B1B5A27}" type="pres">
      <dgm:prSet presAssocID="{CDF2D61A-4247-FC44-A12C-A14C20E628FF}" presName="hierChild5" presStyleCnt="0"/>
      <dgm:spPr/>
    </dgm:pt>
    <dgm:pt modelId="{FDD6C300-24B5-FE4C-89B8-2B85B70D3FE5}" type="pres">
      <dgm:prSet presAssocID="{69095B5D-319A-D744-8D77-A6A1EF3B425C}" presName="Name37" presStyleLbl="parChTrans1D2" presStyleIdx="3" presStyleCnt="5"/>
      <dgm:spPr/>
      <dgm:t>
        <a:bodyPr/>
        <a:lstStyle/>
        <a:p>
          <a:endParaRPr lang="en-US"/>
        </a:p>
      </dgm:t>
    </dgm:pt>
    <dgm:pt modelId="{050EBC1F-E026-754E-A0FA-1486A2E51DB3}" type="pres">
      <dgm:prSet presAssocID="{851CA72C-5957-FE4F-8EEC-F5958E704A05}" presName="hierRoot2" presStyleCnt="0">
        <dgm:presLayoutVars>
          <dgm:hierBranch val="init"/>
        </dgm:presLayoutVars>
      </dgm:prSet>
      <dgm:spPr/>
    </dgm:pt>
    <dgm:pt modelId="{AE2941DC-9BA2-5C42-A6D7-2E2C6A7357F8}" type="pres">
      <dgm:prSet presAssocID="{851CA72C-5957-FE4F-8EEC-F5958E704A05}" presName="rootComposite" presStyleCnt="0"/>
      <dgm:spPr/>
    </dgm:pt>
    <dgm:pt modelId="{691216C4-4CFD-814B-84D3-8C39405C5C24}" type="pres">
      <dgm:prSet presAssocID="{851CA72C-5957-FE4F-8EEC-F5958E704A05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BD5BF8-5A8E-6643-92A8-FF2B42A9E5AA}" type="pres">
      <dgm:prSet presAssocID="{851CA72C-5957-FE4F-8EEC-F5958E704A05}" presName="rootConnector" presStyleLbl="node2" presStyleIdx="3" presStyleCnt="5"/>
      <dgm:spPr/>
      <dgm:t>
        <a:bodyPr/>
        <a:lstStyle/>
        <a:p>
          <a:endParaRPr lang="en-US"/>
        </a:p>
      </dgm:t>
    </dgm:pt>
    <dgm:pt modelId="{E236B827-B751-A349-B666-55653D9DEE11}" type="pres">
      <dgm:prSet presAssocID="{851CA72C-5957-FE4F-8EEC-F5958E704A05}" presName="hierChild4" presStyleCnt="0"/>
      <dgm:spPr/>
    </dgm:pt>
    <dgm:pt modelId="{22DA51DE-C4A3-0D4C-8EFF-2CE0AE28B6BB}" type="pres">
      <dgm:prSet presAssocID="{851CA72C-5957-FE4F-8EEC-F5958E704A05}" presName="hierChild5" presStyleCnt="0"/>
      <dgm:spPr/>
    </dgm:pt>
    <dgm:pt modelId="{B158AD4A-878B-AA4C-804D-87512897C19E}" type="pres">
      <dgm:prSet presAssocID="{B6D1A7F0-9C43-834A-B2FC-44ECD747B960}" presName="Name37" presStyleLbl="parChTrans1D2" presStyleIdx="4" presStyleCnt="5"/>
      <dgm:spPr/>
      <dgm:t>
        <a:bodyPr/>
        <a:lstStyle/>
        <a:p>
          <a:endParaRPr lang="en-US"/>
        </a:p>
      </dgm:t>
    </dgm:pt>
    <dgm:pt modelId="{9597385C-DA9D-A249-8F13-86A3EA1575CF}" type="pres">
      <dgm:prSet presAssocID="{91CB0CC4-F538-1C40-8964-F82F3BB71D58}" presName="hierRoot2" presStyleCnt="0">
        <dgm:presLayoutVars>
          <dgm:hierBranch val="init"/>
        </dgm:presLayoutVars>
      </dgm:prSet>
      <dgm:spPr/>
    </dgm:pt>
    <dgm:pt modelId="{FC099E07-DB34-484B-8598-889BF7DFC5E0}" type="pres">
      <dgm:prSet presAssocID="{91CB0CC4-F538-1C40-8964-F82F3BB71D58}" presName="rootComposite" presStyleCnt="0"/>
      <dgm:spPr/>
    </dgm:pt>
    <dgm:pt modelId="{53DF2E6A-612A-D64F-9B96-95EF34B3E533}" type="pres">
      <dgm:prSet presAssocID="{91CB0CC4-F538-1C40-8964-F82F3BB71D58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D4E644-0EEC-B941-BB27-A36DFA88C733}" type="pres">
      <dgm:prSet presAssocID="{91CB0CC4-F538-1C40-8964-F82F3BB71D58}" presName="rootConnector" presStyleLbl="node2" presStyleIdx="4" presStyleCnt="5"/>
      <dgm:spPr/>
      <dgm:t>
        <a:bodyPr/>
        <a:lstStyle/>
        <a:p>
          <a:endParaRPr lang="en-US"/>
        </a:p>
      </dgm:t>
    </dgm:pt>
    <dgm:pt modelId="{B4722E9E-7348-534E-8895-2CCC9AF542BA}" type="pres">
      <dgm:prSet presAssocID="{91CB0CC4-F538-1C40-8964-F82F3BB71D58}" presName="hierChild4" presStyleCnt="0"/>
      <dgm:spPr/>
    </dgm:pt>
    <dgm:pt modelId="{68D352F5-B8E2-1146-983A-D5191EFF3C21}" type="pres">
      <dgm:prSet presAssocID="{91CB0CC4-F538-1C40-8964-F82F3BB71D58}" presName="hierChild5" presStyleCnt="0"/>
      <dgm:spPr/>
    </dgm:pt>
    <dgm:pt modelId="{851F62D3-6311-C44D-8278-73405A5DE895}" type="pres">
      <dgm:prSet presAssocID="{7BEE03FD-470E-244E-9D8A-26E1D85FF27E}" presName="hierChild3" presStyleCnt="0"/>
      <dgm:spPr/>
    </dgm:pt>
  </dgm:ptLst>
  <dgm:cxnLst>
    <dgm:cxn modelId="{795E4BE6-FB44-7547-AAF0-88FD953A6893}" srcId="{CDF2D61A-4247-FC44-A12C-A14C20E628FF}" destId="{CE6928B8-FAEB-294D-BD24-EAD36A4B70B9}" srcOrd="0" destOrd="0" parTransId="{F3506862-D114-AE4D-8563-A9797311033A}" sibTransId="{8C159D7A-703E-CA40-BFE6-FB8AC5F3F777}"/>
    <dgm:cxn modelId="{96C563BF-8044-814F-B4D6-CF9FA0CE3E2C}" type="presOf" srcId="{69095B5D-319A-D744-8D77-A6A1EF3B425C}" destId="{FDD6C300-24B5-FE4C-89B8-2B85B70D3FE5}" srcOrd="0" destOrd="0" presId="urn:microsoft.com/office/officeart/2005/8/layout/orgChart1"/>
    <dgm:cxn modelId="{586BF0B7-CC34-D241-83E6-AF6B11656461}" type="presOf" srcId="{CDF2D61A-4247-FC44-A12C-A14C20E628FF}" destId="{BDBE1B98-2AC9-4B44-9B3B-619D71DB77B8}" srcOrd="1" destOrd="0" presId="urn:microsoft.com/office/officeart/2005/8/layout/orgChart1"/>
    <dgm:cxn modelId="{5B7FB996-A665-B74F-AD8A-9598DA42B396}" type="presOf" srcId="{E20D5B74-7A4F-1A4F-A700-839463AE95DD}" destId="{AD41EF87-C748-0C4B-AD23-DEFEF99C628E}" srcOrd="0" destOrd="0" presId="urn:microsoft.com/office/officeart/2005/8/layout/orgChart1"/>
    <dgm:cxn modelId="{1E403FDB-318C-0748-B679-967D22191917}" type="presOf" srcId="{D4FA5CE4-77D8-B44B-8887-83DD42C7D165}" destId="{A64D710D-65F5-B84E-8DF2-33207DF1D55D}" srcOrd="0" destOrd="0" presId="urn:microsoft.com/office/officeart/2005/8/layout/orgChart1"/>
    <dgm:cxn modelId="{6696F295-5B2F-5B42-A8EF-BD248333E1F0}" srcId="{7BEE03FD-470E-244E-9D8A-26E1D85FF27E}" destId="{AEA95CE6-7C1F-0741-9F07-DA1515D8FBA5}" srcOrd="1" destOrd="0" parTransId="{65BBD96B-6F99-E64A-8226-37773D3396D6}" sibTransId="{F324BF38-391E-4343-9E52-F3538C176B39}"/>
    <dgm:cxn modelId="{53A35466-82A9-DA4F-A4C6-D0136892406A}" type="presOf" srcId="{91CB0CC4-F538-1C40-8964-F82F3BB71D58}" destId="{77D4E644-0EEC-B941-BB27-A36DFA88C733}" srcOrd="1" destOrd="0" presId="urn:microsoft.com/office/officeart/2005/8/layout/orgChart1"/>
    <dgm:cxn modelId="{46FFB1DF-F685-204B-AB7B-A33B53421A2B}" type="presOf" srcId="{E20D5B74-7A4F-1A4F-A700-839463AE95DD}" destId="{F1B3AA5C-7939-BD42-912E-FC0A7657EEBD}" srcOrd="1" destOrd="0" presId="urn:microsoft.com/office/officeart/2005/8/layout/orgChart1"/>
    <dgm:cxn modelId="{8342FD06-A469-564D-B0F2-9990902EC149}" type="presOf" srcId="{7BEE03FD-470E-244E-9D8A-26E1D85FF27E}" destId="{5C7EA0F1-9411-6D47-95A7-8F32DDDA19D3}" srcOrd="1" destOrd="0" presId="urn:microsoft.com/office/officeart/2005/8/layout/orgChart1"/>
    <dgm:cxn modelId="{C7DEF102-489F-AE4C-B07D-4E76BF428053}" type="presOf" srcId="{B6D1A7F0-9C43-834A-B2FC-44ECD747B960}" destId="{B158AD4A-878B-AA4C-804D-87512897C19E}" srcOrd="0" destOrd="0" presId="urn:microsoft.com/office/officeart/2005/8/layout/orgChart1"/>
    <dgm:cxn modelId="{CAAC8B0E-27A6-804E-8D20-24BDBF6F99B5}" type="presOf" srcId="{851CA72C-5957-FE4F-8EEC-F5958E704A05}" destId="{691216C4-4CFD-814B-84D3-8C39405C5C24}" srcOrd="0" destOrd="0" presId="urn:microsoft.com/office/officeart/2005/8/layout/orgChart1"/>
    <dgm:cxn modelId="{6616FD99-FF29-8D4F-8E44-B06CB8F71329}" type="presOf" srcId="{0D3CBE97-7D5B-D649-BDFB-8AA40C47FF55}" destId="{E4010562-D85B-5C4E-9118-18B65FF5156F}" srcOrd="0" destOrd="0" presId="urn:microsoft.com/office/officeart/2005/8/layout/orgChart1"/>
    <dgm:cxn modelId="{23FF3588-7D3C-E549-9109-EC82EC4511C6}" type="presOf" srcId="{F3506862-D114-AE4D-8563-A9797311033A}" destId="{DCA371D2-EDD1-4340-859C-B29DA3DD0F17}" srcOrd="0" destOrd="0" presId="urn:microsoft.com/office/officeart/2005/8/layout/orgChart1"/>
    <dgm:cxn modelId="{C73357C0-FB9B-9B48-834E-6002E8B20F7D}" srcId="{7BEE03FD-470E-244E-9D8A-26E1D85FF27E}" destId="{91CB0CC4-F538-1C40-8964-F82F3BB71D58}" srcOrd="4" destOrd="0" parTransId="{B6D1A7F0-9C43-834A-B2FC-44ECD747B960}" sibTransId="{28B07D31-C393-2A4E-B60C-F414E6188622}"/>
    <dgm:cxn modelId="{445EAAEC-82D0-CD43-BE4B-3E9850579267}" srcId="{D4FA5CE4-77D8-B44B-8887-83DD42C7D165}" destId="{7BEE03FD-470E-244E-9D8A-26E1D85FF27E}" srcOrd="0" destOrd="0" parTransId="{A287DA47-7DDC-EF44-B7F6-3D4F58A9E4A0}" sibTransId="{5220416D-3022-D547-831B-DB8C10D970C1}"/>
    <dgm:cxn modelId="{85E8E94B-EC58-A24B-8569-B684C8CB9111}" type="presOf" srcId="{91CB0CC4-F538-1C40-8964-F82F3BB71D58}" destId="{53DF2E6A-612A-D64F-9B96-95EF34B3E533}" srcOrd="0" destOrd="0" presId="urn:microsoft.com/office/officeart/2005/8/layout/orgChart1"/>
    <dgm:cxn modelId="{236BED80-C3AE-D849-B1F1-D2FCDFE644B0}" srcId="{7BEE03FD-470E-244E-9D8A-26E1D85FF27E}" destId="{CDF2D61A-4247-FC44-A12C-A14C20E628FF}" srcOrd="2" destOrd="0" parTransId="{2F695021-EEA1-8044-931E-C1AF94F66210}" sibTransId="{DB4DE60F-3036-124F-B31E-7E8E9EAD8877}"/>
    <dgm:cxn modelId="{ED17DEC6-EC3B-744F-BBCA-21F3983D35E5}" type="presOf" srcId="{65BBD96B-6F99-E64A-8226-37773D3396D6}" destId="{B143E383-7201-7D47-A3F2-1555CD8056D6}" srcOrd="0" destOrd="0" presId="urn:microsoft.com/office/officeart/2005/8/layout/orgChart1"/>
    <dgm:cxn modelId="{521DAC8E-7054-7240-8F4D-611192456E6D}" type="presOf" srcId="{CE6928B8-FAEB-294D-BD24-EAD36A4B70B9}" destId="{CE2CD2AF-169D-7447-A3C7-95463853C036}" srcOrd="1" destOrd="0" presId="urn:microsoft.com/office/officeart/2005/8/layout/orgChart1"/>
    <dgm:cxn modelId="{9E4E90F3-92D1-0A47-A1C9-A41938A29AC4}" type="presOf" srcId="{AEA95CE6-7C1F-0741-9F07-DA1515D8FBA5}" destId="{53354807-3F64-CA40-8D39-39E988CD38CE}" srcOrd="0" destOrd="0" presId="urn:microsoft.com/office/officeart/2005/8/layout/orgChart1"/>
    <dgm:cxn modelId="{E01B487E-7D3D-874D-A582-3956EDAB5C12}" type="presOf" srcId="{AEA95CE6-7C1F-0741-9F07-DA1515D8FBA5}" destId="{8A4EDADF-1D93-4745-A10C-DA01883B3EFC}" srcOrd="1" destOrd="0" presId="urn:microsoft.com/office/officeart/2005/8/layout/orgChart1"/>
    <dgm:cxn modelId="{4C184A4F-B33A-9146-B1E2-AD0DE0E83888}" type="presOf" srcId="{CE6928B8-FAEB-294D-BD24-EAD36A4B70B9}" destId="{06639BE2-4E7F-6E4E-8EAF-47214A083A7C}" srcOrd="0" destOrd="0" presId="urn:microsoft.com/office/officeart/2005/8/layout/orgChart1"/>
    <dgm:cxn modelId="{4ABC98F4-E741-824F-B9AD-305FEBF90934}" type="presOf" srcId="{CDF2D61A-4247-FC44-A12C-A14C20E628FF}" destId="{DE2309D8-3C5C-6945-BAF6-3E1618148A5B}" srcOrd="0" destOrd="0" presId="urn:microsoft.com/office/officeart/2005/8/layout/orgChart1"/>
    <dgm:cxn modelId="{5E68D0D2-D76F-0240-A045-6C68A2616984}" srcId="{7BEE03FD-470E-244E-9D8A-26E1D85FF27E}" destId="{851CA72C-5957-FE4F-8EEC-F5958E704A05}" srcOrd="3" destOrd="0" parTransId="{69095B5D-319A-D744-8D77-A6A1EF3B425C}" sibTransId="{A149FE35-8823-F444-9609-001BE8FF10DE}"/>
    <dgm:cxn modelId="{D5C42BE0-50C6-D244-808D-9136C786B641}" type="presOf" srcId="{2F695021-EEA1-8044-931E-C1AF94F66210}" destId="{244149B6-EFE6-494B-8C03-3BBE72BA1DDB}" srcOrd="0" destOrd="0" presId="urn:microsoft.com/office/officeart/2005/8/layout/orgChart1"/>
    <dgm:cxn modelId="{FAC993B2-BE1F-4049-8B2E-9D9422989868}" type="presOf" srcId="{7BEE03FD-470E-244E-9D8A-26E1D85FF27E}" destId="{04FFDF4F-A6B1-DB4E-9C64-8D98F682B1CC}" srcOrd="0" destOrd="0" presId="urn:microsoft.com/office/officeart/2005/8/layout/orgChart1"/>
    <dgm:cxn modelId="{CDE10E52-6200-8A42-BAB4-8D54FB7B2597}" srcId="{7BEE03FD-470E-244E-9D8A-26E1D85FF27E}" destId="{E20D5B74-7A4F-1A4F-A700-839463AE95DD}" srcOrd="0" destOrd="0" parTransId="{0D3CBE97-7D5B-D649-BDFB-8AA40C47FF55}" sibTransId="{FA12D9AB-431F-E344-A0CB-B0A1F82E99D5}"/>
    <dgm:cxn modelId="{FBBB103A-3414-0A49-9A6C-985CA1DF90BD}" type="presOf" srcId="{851CA72C-5957-FE4F-8EEC-F5958E704A05}" destId="{D2BD5BF8-5A8E-6643-92A8-FF2B42A9E5AA}" srcOrd="1" destOrd="0" presId="urn:microsoft.com/office/officeart/2005/8/layout/orgChart1"/>
    <dgm:cxn modelId="{4FD567C1-6E51-A840-84CA-4B4DC1248085}" type="presParOf" srcId="{A64D710D-65F5-B84E-8DF2-33207DF1D55D}" destId="{3CF0CAD9-F89B-CA4E-9259-71A8146BE737}" srcOrd="0" destOrd="0" presId="urn:microsoft.com/office/officeart/2005/8/layout/orgChart1"/>
    <dgm:cxn modelId="{6CAD0C6E-7EE1-2C4A-A0C7-155DA97A48EB}" type="presParOf" srcId="{3CF0CAD9-F89B-CA4E-9259-71A8146BE737}" destId="{770658A6-83FE-C940-95A9-A200E8E7D096}" srcOrd="0" destOrd="0" presId="urn:microsoft.com/office/officeart/2005/8/layout/orgChart1"/>
    <dgm:cxn modelId="{764757E3-DBC1-E84D-B7D7-4CC37A2F19B6}" type="presParOf" srcId="{770658A6-83FE-C940-95A9-A200E8E7D096}" destId="{04FFDF4F-A6B1-DB4E-9C64-8D98F682B1CC}" srcOrd="0" destOrd="0" presId="urn:microsoft.com/office/officeart/2005/8/layout/orgChart1"/>
    <dgm:cxn modelId="{0AC599B2-E69B-6746-8CD6-2D8FC4F0C13F}" type="presParOf" srcId="{770658A6-83FE-C940-95A9-A200E8E7D096}" destId="{5C7EA0F1-9411-6D47-95A7-8F32DDDA19D3}" srcOrd="1" destOrd="0" presId="urn:microsoft.com/office/officeart/2005/8/layout/orgChart1"/>
    <dgm:cxn modelId="{3FF13A37-67F9-7140-9E22-BF836FDCEE07}" type="presParOf" srcId="{3CF0CAD9-F89B-CA4E-9259-71A8146BE737}" destId="{66636A4C-6A77-854B-845D-4E31E134190B}" srcOrd="1" destOrd="0" presId="urn:microsoft.com/office/officeart/2005/8/layout/orgChart1"/>
    <dgm:cxn modelId="{A31EF469-057D-0C4D-9C53-6E2781D29F13}" type="presParOf" srcId="{66636A4C-6A77-854B-845D-4E31E134190B}" destId="{E4010562-D85B-5C4E-9118-18B65FF5156F}" srcOrd="0" destOrd="0" presId="urn:microsoft.com/office/officeart/2005/8/layout/orgChart1"/>
    <dgm:cxn modelId="{4BA735B5-64F9-5145-BBF1-7F2648C68B81}" type="presParOf" srcId="{66636A4C-6A77-854B-845D-4E31E134190B}" destId="{10B53EEE-15C1-1A4C-9A75-0608D9C45F84}" srcOrd="1" destOrd="0" presId="urn:microsoft.com/office/officeart/2005/8/layout/orgChart1"/>
    <dgm:cxn modelId="{2EEF2FCB-9C50-0A40-9426-16B788F7C29B}" type="presParOf" srcId="{10B53EEE-15C1-1A4C-9A75-0608D9C45F84}" destId="{E2754E7A-CEA4-1B4D-AAB7-2B51D22C6D87}" srcOrd="0" destOrd="0" presId="urn:microsoft.com/office/officeart/2005/8/layout/orgChart1"/>
    <dgm:cxn modelId="{585DB3D3-2B64-0247-B59A-C781129CB88F}" type="presParOf" srcId="{E2754E7A-CEA4-1B4D-AAB7-2B51D22C6D87}" destId="{AD41EF87-C748-0C4B-AD23-DEFEF99C628E}" srcOrd="0" destOrd="0" presId="urn:microsoft.com/office/officeart/2005/8/layout/orgChart1"/>
    <dgm:cxn modelId="{E1D544C4-1A55-434C-BACF-681033FF010B}" type="presParOf" srcId="{E2754E7A-CEA4-1B4D-AAB7-2B51D22C6D87}" destId="{F1B3AA5C-7939-BD42-912E-FC0A7657EEBD}" srcOrd="1" destOrd="0" presId="urn:microsoft.com/office/officeart/2005/8/layout/orgChart1"/>
    <dgm:cxn modelId="{875150A8-278D-554C-8874-9E71026535C1}" type="presParOf" srcId="{10B53EEE-15C1-1A4C-9A75-0608D9C45F84}" destId="{E1FF5753-1B02-5346-88A0-B8328B87C59E}" srcOrd="1" destOrd="0" presId="urn:microsoft.com/office/officeart/2005/8/layout/orgChart1"/>
    <dgm:cxn modelId="{14245AF5-B0D2-BA4A-8964-A17B9454410D}" type="presParOf" srcId="{10B53EEE-15C1-1A4C-9A75-0608D9C45F84}" destId="{F158B0F8-DE2E-B543-9801-FEA63B6FAE3F}" srcOrd="2" destOrd="0" presId="urn:microsoft.com/office/officeart/2005/8/layout/orgChart1"/>
    <dgm:cxn modelId="{EC0464D7-5A99-E840-ABE4-1994289D94C3}" type="presParOf" srcId="{66636A4C-6A77-854B-845D-4E31E134190B}" destId="{B143E383-7201-7D47-A3F2-1555CD8056D6}" srcOrd="2" destOrd="0" presId="urn:microsoft.com/office/officeart/2005/8/layout/orgChart1"/>
    <dgm:cxn modelId="{BC08AB00-B1CF-3B42-A1C2-D70ED266CDC5}" type="presParOf" srcId="{66636A4C-6A77-854B-845D-4E31E134190B}" destId="{4908710B-03CF-7448-9352-43D676337FDC}" srcOrd="3" destOrd="0" presId="urn:microsoft.com/office/officeart/2005/8/layout/orgChart1"/>
    <dgm:cxn modelId="{E0274F94-3539-A54D-AEA7-B338C00CD3A9}" type="presParOf" srcId="{4908710B-03CF-7448-9352-43D676337FDC}" destId="{AEE7FF6F-8C6B-EF47-8096-8C6954DF63B0}" srcOrd="0" destOrd="0" presId="urn:microsoft.com/office/officeart/2005/8/layout/orgChart1"/>
    <dgm:cxn modelId="{D5B6CB2F-D5A7-0F4F-A725-92FF182C153F}" type="presParOf" srcId="{AEE7FF6F-8C6B-EF47-8096-8C6954DF63B0}" destId="{53354807-3F64-CA40-8D39-39E988CD38CE}" srcOrd="0" destOrd="0" presId="urn:microsoft.com/office/officeart/2005/8/layout/orgChart1"/>
    <dgm:cxn modelId="{87A5A36E-0450-814F-873E-04590FE71613}" type="presParOf" srcId="{AEE7FF6F-8C6B-EF47-8096-8C6954DF63B0}" destId="{8A4EDADF-1D93-4745-A10C-DA01883B3EFC}" srcOrd="1" destOrd="0" presId="urn:microsoft.com/office/officeart/2005/8/layout/orgChart1"/>
    <dgm:cxn modelId="{99009C5E-3988-254F-AF61-82F80954F1E4}" type="presParOf" srcId="{4908710B-03CF-7448-9352-43D676337FDC}" destId="{8A470636-2B6F-F84F-9D38-33E965EF3344}" srcOrd="1" destOrd="0" presId="urn:microsoft.com/office/officeart/2005/8/layout/orgChart1"/>
    <dgm:cxn modelId="{B7E311DF-A689-FC4D-8C52-589851E38B0D}" type="presParOf" srcId="{4908710B-03CF-7448-9352-43D676337FDC}" destId="{FB2302BF-1A2D-9944-8997-A8C741232BCF}" srcOrd="2" destOrd="0" presId="urn:microsoft.com/office/officeart/2005/8/layout/orgChart1"/>
    <dgm:cxn modelId="{7B5A5392-497A-CD4D-A45A-0F312CB15527}" type="presParOf" srcId="{66636A4C-6A77-854B-845D-4E31E134190B}" destId="{244149B6-EFE6-494B-8C03-3BBE72BA1DDB}" srcOrd="4" destOrd="0" presId="urn:microsoft.com/office/officeart/2005/8/layout/orgChart1"/>
    <dgm:cxn modelId="{3A0ED1F5-A781-6C47-828E-78C96C4EA25E}" type="presParOf" srcId="{66636A4C-6A77-854B-845D-4E31E134190B}" destId="{FD497B34-3419-C542-AB8A-00C8D6A7D3EB}" srcOrd="5" destOrd="0" presId="urn:microsoft.com/office/officeart/2005/8/layout/orgChart1"/>
    <dgm:cxn modelId="{C58FBE4D-395B-2644-AEF8-EA5341A08988}" type="presParOf" srcId="{FD497B34-3419-C542-AB8A-00C8D6A7D3EB}" destId="{6E67299D-2A21-8146-84B0-0FBC47300238}" srcOrd="0" destOrd="0" presId="urn:microsoft.com/office/officeart/2005/8/layout/orgChart1"/>
    <dgm:cxn modelId="{235F490E-EB16-A640-B802-8063155328D2}" type="presParOf" srcId="{6E67299D-2A21-8146-84B0-0FBC47300238}" destId="{DE2309D8-3C5C-6945-BAF6-3E1618148A5B}" srcOrd="0" destOrd="0" presId="urn:microsoft.com/office/officeart/2005/8/layout/orgChart1"/>
    <dgm:cxn modelId="{8581F585-662B-8644-9B23-A39C11321984}" type="presParOf" srcId="{6E67299D-2A21-8146-84B0-0FBC47300238}" destId="{BDBE1B98-2AC9-4B44-9B3B-619D71DB77B8}" srcOrd="1" destOrd="0" presId="urn:microsoft.com/office/officeart/2005/8/layout/orgChart1"/>
    <dgm:cxn modelId="{DFFBF681-F962-E44D-854B-0D78DEDB3A19}" type="presParOf" srcId="{FD497B34-3419-C542-AB8A-00C8D6A7D3EB}" destId="{D27857EB-BC93-BE4F-B7F1-2701F1113C7B}" srcOrd="1" destOrd="0" presId="urn:microsoft.com/office/officeart/2005/8/layout/orgChart1"/>
    <dgm:cxn modelId="{96BB5966-A96D-B643-931C-8226A0E33DC8}" type="presParOf" srcId="{D27857EB-BC93-BE4F-B7F1-2701F1113C7B}" destId="{DCA371D2-EDD1-4340-859C-B29DA3DD0F17}" srcOrd="0" destOrd="0" presId="urn:microsoft.com/office/officeart/2005/8/layout/orgChart1"/>
    <dgm:cxn modelId="{B1D2F4BB-4CF8-B240-BCDA-8FD8FC29E90A}" type="presParOf" srcId="{D27857EB-BC93-BE4F-B7F1-2701F1113C7B}" destId="{AAEC1813-F582-524A-A749-B0E673BFEB55}" srcOrd="1" destOrd="0" presId="urn:microsoft.com/office/officeart/2005/8/layout/orgChart1"/>
    <dgm:cxn modelId="{783743BB-9271-3740-BBE8-5AA15577518C}" type="presParOf" srcId="{AAEC1813-F582-524A-A749-B0E673BFEB55}" destId="{2893352E-7913-494F-B15C-D248C3A5EE00}" srcOrd="0" destOrd="0" presId="urn:microsoft.com/office/officeart/2005/8/layout/orgChart1"/>
    <dgm:cxn modelId="{3D1859F8-F204-F145-9B9D-ABF47931DBD8}" type="presParOf" srcId="{2893352E-7913-494F-B15C-D248C3A5EE00}" destId="{06639BE2-4E7F-6E4E-8EAF-47214A083A7C}" srcOrd="0" destOrd="0" presId="urn:microsoft.com/office/officeart/2005/8/layout/orgChart1"/>
    <dgm:cxn modelId="{91D54F1D-3CEB-C544-8570-0E1E4636F90A}" type="presParOf" srcId="{2893352E-7913-494F-B15C-D248C3A5EE00}" destId="{CE2CD2AF-169D-7447-A3C7-95463853C036}" srcOrd="1" destOrd="0" presId="urn:microsoft.com/office/officeart/2005/8/layout/orgChart1"/>
    <dgm:cxn modelId="{F146D9E3-6078-FB40-94C2-015BDFB3AB3A}" type="presParOf" srcId="{AAEC1813-F582-524A-A749-B0E673BFEB55}" destId="{661695EB-46C5-5F40-8672-BA84487897DD}" srcOrd="1" destOrd="0" presId="urn:microsoft.com/office/officeart/2005/8/layout/orgChart1"/>
    <dgm:cxn modelId="{F1019C08-4E32-4140-B825-C3BC8750283A}" type="presParOf" srcId="{AAEC1813-F582-524A-A749-B0E673BFEB55}" destId="{FAECB126-FBC1-564E-B157-A98F4D765950}" srcOrd="2" destOrd="0" presId="urn:microsoft.com/office/officeart/2005/8/layout/orgChart1"/>
    <dgm:cxn modelId="{D647C43C-78A2-A94A-934C-3D9D11B563AF}" type="presParOf" srcId="{FD497B34-3419-C542-AB8A-00C8D6A7D3EB}" destId="{094C7665-C8E0-4348-8336-E4F55B1B5A27}" srcOrd="2" destOrd="0" presId="urn:microsoft.com/office/officeart/2005/8/layout/orgChart1"/>
    <dgm:cxn modelId="{46F5CBF6-D27B-2C40-B5E7-AD7F4CAC0834}" type="presParOf" srcId="{66636A4C-6A77-854B-845D-4E31E134190B}" destId="{FDD6C300-24B5-FE4C-89B8-2B85B70D3FE5}" srcOrd="6" destOrd="0" presId="urn:microsoft.com/office/officeart/2005/8/layout/orgChart1"/>
    <dgm:cxn modelId="{58D634A7-05C1-4A47-A202-8F23CB54605F}" type="presParOf" srcId="{66636A4C-6A77-854B-845D-4E31E134190B}" destId="{050EBC1F-E026-754E-A0FA-1486A2E51DB3}" srcOrd="7" destOrd="0" presId="urn:microsoft.com/office/officeart/2005/8/layout/orgChart1"/>
    <dgm:cxn modelId="{BA8DAC34-EE8E-ED41-B888-9507B20D2B74}" type="presParOf" srcId="{050EBC1F-E026-754E-A0FA-1486A2E51DB3}" destId="{AE2941DC-9BA2-5C42-A6D7-2E2C6A7357F8}" srcOrd="0" destOrd="0" presId="urn:microsoft.com/office/officeart/2005/8/layout/orgChart1"/>
    <dgm:cxn modelId="{7ECC9CB5-7035-9B4E-8E37-C416C585E40D}" type="presParOf" srcId="{AE2941DC-9BA2-5C42-A6D7-2E2C6A7357F8}" destId="{691216C4-4CFD-814B-84D3-8C39405C5C24}" srcOrd="0" destOrd="0" presId="urn:microsoft.com/office/officeart/2005/8/layout/orgChart1"/>
    <dgm:cxn modelId="{0B46DBD7-58B7-3A48-AC18-ED97CC5362C9}" type="presParOf" srcId="{AE2941DC-9BA2-5C42-A6D7-2E2C6A7357F8}" destId="{D2BD5BF8-5A8E-6643-92A8-FF2B42A9E5AA}" srcOrd="1" destOrd="0" presId="urn:microsoft.com/office/officeart/2005/8/layout/orgChart1"/>
    <dgm:cxn modelId="{65ACAE4B-0DAB-0749-9503-0EC5E7372A7E}" type="presParOf" srcId="{050EBC1F-E026-754E-A0FA-1486A2E51DB3}" destId="{E236B827-B751-A349-B666-55653D9DEE11}" srcOrd="1" destOrd="0" presId="urn:microsoft.com/office/officeart/2005/8/layout/orgChart1"/>
    <dgm:cxn modelId="{EEC0EBE3-357F-874F-BBBE-2DAE7E058A53}" type="presParOf" srcId="{050EBC1F-E026-754E-A0FA-1486A2E51DB3}" destId="{22DA51DE-C4A3-0D4C-8EFF-2CE0AE28B6BB}" srcOrd="2" destOrd="0" presId="urn:microsoft.com/office/officeart/2005/8/layout/orgChart1"/>
    <dgm:cxn modelId="{D7DE536A-E7EF-1E4B-9EB0-E2AE1F232551}" type="presParOf" srcId="{66636A4C-6A77-854B-845D-4E31E134190B}" destId="{B158AD4A-878B-AA4C-804D-87512897C19E}" srcOrd="8" destOrd="0" presId="urn:microsoft.com/office/officeart/2005/8/layout/orgChart1"/>
    <dgm:cxn modelId="{BE7B86F9-83B2-AC4C-8767-AE9576BC8F2D}" type="presParOf" srcId="{66636A4C-6A77-854B-845D-4E31E134190B}" destId="{9597385C-DA9D-A249-8F13-86A3EA1575CF}" srcOrd="9" destOrd="0" presId="urn:microsoft.com/office/officeart/2005/8/layout/orgChart1"/>
    <dgm:cxn modelId="{2304A157-0D1E-D040-8719-0290E1169E71}" type="presParOf" srcId="{9597385C-DA9D-A249-8F13-86A3EA1575CF}" destId="{FC099E07-DB34-484B-8598-889BF7DFC5E0}" srcOrd="0" destOrd="0" presId="urn:microsoft.com/office/officeart/2005/8/layout/orgChart1"/>
    <dgm:cxn modelId="{977F7E06-8D40-5542-8D92-D8E874E48565}" type="presParOf" srcId="{FC099E07-DB34-484B-8598-889BF7DFC5E0}" destId="{53DF2E6A-612A-D64F-9B96-95EF34B3E533}" srcOrd="0" destOrd="0" presId="urn:microsoft.com/office/officeart/2005/8/layout/orgChart1"/>
    <dgm:cxn modelId="{6F43C9D5-2F4B-5440-9E87-64197410F37A}" type="presParOf" srcId="{FC099E07-DB34-484B-8598-889BF7DFC5E0}" destId="{77D4E644-0EEC-B941-BB27-A36DFA88C733}" srcOrd="1" destOrd="0" presId="urn:microsoft.com/office/officeart/2005/8/layout/orgChart1"/>
    <dgm:cxn modelId="{311660E1-880B-6A4F-B256-DE51879CCB7F}" type="presParOf" srcId="{9597385C-DA9D-A249-8F13-86A3EA1575CF}" destId="{B4722E9E-7348-534E-8895-2CCC9AF542BA}" srcOrd="1" destOrd="0" presId="urn:microsoft.com/office/officeart/2005/8/layout/orgChart1"/>
    <dgm:cxn modelId="{D1EBD82A-96E3-AA40-BC0A-F7313AC92531}" type="presParOf" srcId="{9597385C-DA9D-A249-8F13-86A3EA1575CF}" destId="{68D352F5-B8E2-1146-983A-D5191EFF3C21}" srcOrd="2" destOrd="0" presId="urn:microsoft.com/office/officeart/2005/8/layout/orgChart1"/>
    <dgm:cxn modelId="{E2170A01-F8EB-3342-81D0-38B6649B8ABA}" type="presParOf" srcId="{3CF0CAD9-F89B-CA4E-9259-71A8146BE737}" destId="{851F62D3-6311-C44D-8278-73405A5DE895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9C1F88-5F2A-E24F-B7A8-5CC81A2AEC53}">
      <dsp:nvSpPr>
        <dsp:cNvPr id="0" name=""/>
        <dsp:cNvSpPr/>
      </dsp:nvSpPr>
      <dsp:spPr>
        <a:xfrm>
          <a:off x="3834798" y="2295833"/>
          <a:ext cx="1474403" cy="1474403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300" kern="1200" dirty="0">
            <a:solidFill>
              <a:schemeClr val="tx1"/>
            </a:solidFill>
            <a:latin typeface="+mj-lt"/>
            <a:cs typeface="KG Blank Space Sketch"/>
          </a:endParaRPr>
        </a:p>
      </dsp:txBody>
      <dsp:txXfrm>
        <a:off x="4050719" y="2511754"/>
        <a:ext cx="1042561" cy="1042561"/>
      </dsp:txXfrm>
    </dsp:sp>
    <dsp:sp modelId="{27B7B783-14B6-BD45-BF65-33AC1AF78752}">
      <dsp:nvSpPr>
        <dsp:cNvPr id="0" name=""/>
        <dsp:cNvSpPr/>
      </dsp:nvSpPr>
      <dsp:spPr>
        <a:xfrm rot="16231903">
          <a:off x="3993930" y="1856170"/>
          <a:ext cx="929860" cy="541942"/>
        </a:xfrm>
        <a:prstGeom prst="notchedRightArrow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tx1"/>
            </a:solidFill>
            <a:latin typeface="+mj-lt"/>
            <a:cs typeface="KG Blank Space Sketch"/>
          </a:endParaRPr>
        </a:p>
      </dsp:txBody>
      <dsp:txXfrm>
        <a:off x="4074467" y="2045846"/>
        <a:ext cx="767277" cy="325166"/>
      </dsp:txXfrm>
    </dsp:sp>
    <dsp:sp modelId="{8EB18C11-741A-DD4A-A33F-C298ACEC52E5}">
      <dsp:nvSpPr>
        <dsp:cNvPr id="0" name=""/>
        <dsp:cNvSpPr/>
      </dsp:nvSpPr>
      <dsp:spPr>
        <a:xfrm>
          <a:off x="3646250" y="280925"/>
          <a:ext cx="1892033" cy="1136453"/>
        </a:xfrm>
        <a:prstGeom prst="cloud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err="1">
              <a:solidFill>
                <a:schemeClr val="tx1"/>
              </a:solidFill>
              <a:effectLst/>
              <a:latin typeface="+mj-lt"/>
              <a:ea typeface="+mn-ea"/>
              <a:cs typeface="KG Blank Space Sketch"/>
            </a:rPr>
            <a:t>Montaža</a:t>
          </a:r>
          <a:r>
            <a:rPr lang="pt-BR" sz="1600" kern="1200" dirty="0">
              <a:solidFill>
                <a:schemeClr val="tx1"/>
              </a:solidFill>
              <a:effectLst/>
              <a:latin typeface="+mj-lt"/>
              <a:ea typeface="+mn-ea"/>
              <a:cs typeface="KG Blank Space Sketch"/>
            </a:rPr>
            <a:t> </a:t>
          </a:r>
          <a:r>
            <a:rPr lang="pt-BR" sz="1600" kern="1200" dirty="0" err="1">
              <a:solidFill>
                <a:schemeClr val="tx1"/>
              </a:solidFill>
              <a:effectLst/>
              <a:latin typeface="+mj-lt"/>
              <a:ea typeface="+mn-ea"/>
              <a:cs typeface="KG Blank Space Sketch"/>
            </a:rPr>
            <a:t>slike</a:t>
          </a:r>
          <a:endParaRPr lang="en-US" sz="1600" kern="1200" dirty="0">
            <a:solidFill>
              <a:schemeClr val="tx1"/>
            </a:solidFill>
            <a:latin typeface="+mj-lt"/>
            <a:cs typeface="KG Blank Space Sketch"/>
          </a:endParaRPr>
        </a:p>
      </dsp:txBody>
      <dsp:txXfrm>
        <a:off x="3907018" y="452550"/>
        <a:ext cx="1235953" cy="740536"/>
      </dsp:txXfrm>
    </dsp:sp>
    <dsp:sp modelId="{30C57AD8-7212-5C43-9532-8249DC69A3C8}">
      <dsp:nvSpPr>
        <dsp:cNvPr id="0" name=""/>
        <dsp:cNvSpPr/>
      </dsp:nvSpPr>
      <dsp:spPr>
        <a:xfrm rot="20025533">
          <a:off x="6154839" y="2029561"/>
          <a:ext cx="836910" cy="541942"/>
        </a:xfrm>
        <a:prstGeom prst="notchedRightArrow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tx1"/>
            </a:solidFill>
            <a:latin typeface="+mj-lt"/>
            <a:cs typeface="KG Blank Space Sketch"/>
          </a:endParaRPr>
        </a:p>
      </dsp:txBody>
      <dsp:txXfrm>
        <a:off x="6163217" y="2173892"/>
        <a:ext cx="674327" cy="325166"/>
      </dsp:txXfrm>
    </dsp:sp>
    <dsp:sp modelId="{73D1A5CF-DA35-5C44-A3CD-06F19BEBE5D3}">
      <dsp:nvSpPr>
        <dsp:cNvPr id="0" name=""/>
        <dsp:cNvSpPr/>
      </dsp:nvSpPr>
      <dsp:spPr>
        <a:xfrm>
          <a:off x="6855762" y="872679"/>
          <a:ext cx="1892033" cy="1136453"/>
        </a:xfrm>
        <a:prstGeom prst="cloud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>
              <a:solidFill>
                <a:schemeClr val="tx1"/>
              </a:solidFill>
              <a:effectLst/>
              <a:latin typeface="+mj-lt"/>
              <a:ea typeface="+mn-ea"/>
              <a:cs typeface="KG Blank Space Sketch"/>
            </a:rPr>
            <a:t>Komponiranje </a:t>
          </a:r>
          <a:r>
            <a:rPr lang="sl-SI" sz="1600" kern="1200" dirty="0">
              <a:solidFill>
                <a:schemeClr val="tx1"/>
              </a:solidFill>
              <a:effectLst/>
              <a:latin typeface="+mj-lt"/>
              <a:ea typeface="+mn-ea"/>
              <a:cs typeface="KG Blank Space Sketch"/>
            </a:rPr>
            <a:t>in</a:t>
          </a:r>
          <a:r>
            <a:rPr lang="pt-BR" sz="1600" kern="1200" dirty="0">
              <a:solidFill>
                <a:schemeClr val="tx1"/>
              </a:solidFill>
              <a:effectLst/>
              <a:latin typeface="+mj-lt"/>
              <a:ea typeface="+mn-ea"/>
              <a:cs typeface="KG Blank Space Sketch"/>
            </a:rPr>
            <a:t> snemanje glasbe</a:t>
          </a:r>
          <a:endParaRPr lang="en-US" sz="1600" kern="1200" dirty="0">
            <a:solidFill>
              <a:schemeClr val="tx1"/>
            </a:solidFill>
            <a:latin typeface="+mj-lt"/>
            <a:cs typeface="KG Blank Space Sketch"/>
          </a:endParaRPr>
        </a:p>
      </dsp:txBody>
      <dsp:txXfrm>
        <a:off x="7116530" y="1044304"/>
        <a:ext cx="1235953" cy="740536"/>
      </dsp:txXfrm>
    </dsp:sp>
    <dsp:sp modelId="{08168C4F-76B5-8B40-9819-5DAEBC70755E}">
      <dsp:nvSpPr>
        <dsp:cNvPr id="0" name=""/>
        <dsp:cNvSpPr/>
      </dsp:nvSpPr>
      <dsp:spPr>
        <a:xfrm rot="2025778">
          <a:off x="5243846" y="3514271"/>
          <a:ext cx="813710" cy="541942"/>
        </a:xfrm>
        <a:prstGeom prst="notchedRightArrow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tx1"/>
            </a:solidFill>
            <a:latin typeface="+mj-lt"/>
            <a:cs typeface="KG Blank Space Sketch"/>
          </a:endParaRPr>
        </a:p>
      </dsp:txBody>
      <dsp:txXfrm>
        <a:off x="5257556" y="3577481"/>
        <a:ext cx="651127" cy="325166"/>
      </dsp:txXfrm>
    </dsp:sp>
    <dsp:sp modelId="{FAB41F25-03DC-F54F-9E9E-322CB395A7B3}">
      <dsp:nvSpPr>
        <dsp:cNvPr id="0" name=""/>
        <dsp:cNvSpPr/>
      </dsp:nvSpPr>
      <dsp:spPr>
        <a:xfrm>
          <a:off x="6056813" y="4089831"/>
          <a:ext cx="1892033" cy="1136453"/>
        </a:xfrm>
        <a:prstGeom prst="cloud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>
              <a:solidFill>
                <a:schemeClr val="tx1"/>
              </a:solidFill>
              <a:effectLst/>
              <a:latin typeface="+mj-lt"/>
              <a:ea typeface="+mn-ea"/>
              <a:cs typeface="KG Blank Space Sketch"/>
            </a:rPr>
            <a:t>Oblikovanje</a:t>
          </a:r>
          <a:r>
            <a:rPr lang="en-US" sz="1600" kern="1200" dirty="0">
              <a:solidFill>
                <a:schemeClr val="tx1"/>
              </a:solidFill>
              <a:effectLst/>
              <a:latin typeface="+mj-lt"/>
              <a:ea typeface="+mn-ea"/>
              <a:cs typeface="KG Blank Space Sketch"/>
            </a:rPr>
            <a:t> </a:t>
          </a:r>
          <a:r>
            <a:rPr lang="en-US" sz="1600" kern="1200" dirty="0" err="1">
              <a:solidFill>
                <a:schemeClr val="tx1"/>
              </a:solidFill>
              <a:effectLst/>
              <a:latin typeface="+mj-lt"/>
              <a:ea typeface="+mn-ea"/>
              <a:cs typeface="KG Blank Space Sketch"/>
            </a:rPr>
            <a:t>zvoka</a:t>
          </a:r>
          <a:endParaRPr lang="en-US" sz="1600" kern="1200" dirty="0">
            <a:solidFill>
              <a:schemeClr val="tx1"/>
            </a:solidFill>
            <a:latin typeface="+mj-lt"/>
            <a:cs typeface="KG Blank Space Sketch"/>
          </a:endParaRPr>
        </a:p>
      </dsp:txBody>
      <dsp:txXfrm>
        <a:off x="6317581" y="4261456"/>
        <a:ext cx="1235953" cy="740536"/>
      </dsp:txXfrm>
    </dsp:sp>
    <dsp:sp modelId="{4C7A94A3-97EB-FD43-9938-A51545F7CE73}">
      <dsp:nvSpPr>
        <dsp:cNvPr id="0" name=""/>
        <dsp:cNvSpPr/>
      </dsp:nvSpPr>
      <dsp:spPr>
        <a:xfrm rot="8942767">
          <a:off x="3052225" y="3552970"/>
          <a:ext cx="846829" cy="541942"/>
        </a:xfrm>
        <a:prstGeom prst="notchedRightArrow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tx1"/>
            </a:solidFill>
            <a:latin typeface="+mj-lt"/>
            <a:cs typeface="KG Blank Space Sketch"/>
          </a:endParaRPr>
        </a:p>
      </dsp:txBody>
      <dsp:txXfrm rot="10800000">
        <a:off x="3203231" y="3619546"/>
        <a:ext cx="684246" cy="325166"/>
      </dsp:txXfrm>
    </dsp:sp>
    <dsp:sp modelId="{9F086AF2-64CC-1846-A70B-7934596D3C82}">
      <dsp:nvSpPr>
        <dsp:cNvPr id="0" name=""/>
        <dsp:cNvSpPr/>
      </dsp:nvSpPr>
      <dsp:spPr>
        <a:xfrm>
          <a:off x="852538" y="4128224"/>
          <a:ext cx="1892033" cy="1136453"/>
        </a:xfrm>
        <a:prstGeom prst="cloud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err="1">
              <a:solidFill>
                <a:schemeClr val="tx1"/>
              </a:solidFill>
              <a:effectLst/>
              <a:latin typeface="+mj-lt"/>
              <a:ea typeface="+mn-ea"/>
              <a:cs typeface="KG Blank Space Sketch"/>
            </a:rPr>
            <a:t>Vizualni</a:t>
          </a:r>
          <a:r>
            <a:rPr lang="pt-BR" sz="1600" kern="1200" dirty="0">
              <a:solidFill>
                <a:schemeClr val="tx1"/>
              </a:solidFill>
              <a:effectLst/>
              <a:latin typeface="+mj-lt"/>
              <a:ea typeface="+mn-ea"/>
              <a:cs typeface="KG Blank Space Sketch"/>
            </a:rPr>
            <a:t> </a:t>
          </a:r>
          <a:r>
            <a:rPr lang="pt-BR" sz="1600" kern="1200" dirty="0" err="1">
              <a:solidFill>
                <a:schemeClr val="tx1"/>
              </a:solidFill>
              <a:effectLst/>
              <a:latin typeface="+mj-lt"/>
              <a:ea typeface="+mn-ea"/>
              <a:cs typeface="KG Blank Space Sketch"/>
            </a:rPr>
            <a:t>efekti</a:t>
          </a:r>
          <a:endParaRPr lang="en-US" sz="1600" kern="1200" dirty="0">
            <a:solidFill>
              <a:schemeClr val="tx1"/>
            </a:solidFill>
            <a:latin typeface="+mj-lt"/>
            <a:cs typeface="KG Blank Space Sketch"/>
          </a:endParaRPr>
        </a:p>
      </dsp:txBody>
      <dsp:txXfrm>
        <a:off x="1113306" y="4299849"/>
        <a:ext cx="1235953" cy="740536"/>
      </dsp:txXfrm>
    </dsp:sp>
    <dsp:sp modelId="{C405A1B8-CFE3-8142-AB20-2FCBACAC0D01}">
      <dsp:nvSpPr>
        <dsp:cNvPr id="0" name=""/>
        <dsp:cNvSpPr/>
      </dsp:nvSpPr>
      <dsp:spPr>
        <a:xfrm rot="12276598">
          <a:off x="2286475" y="1928042"/>
          <a:ext cx="718407" cy="541942"/>
        </a:xfrm>
        <a:prstGeom prst="notchedRightArrow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tx1"/>
            </a:solidFill>
            <a:latin typeface="+mj-lt"/>
            <a:cs typeface="KG Blank Space Sketch"/>
          </a:endParaRPr>
        </a:p>
      </dsp:txBody>
      <dsp:txXfrm rot="10800000">
        <a:off x="2441674" y="2070283"/>
        <a:ext cx="555824" cy="325166"/>
      </dsp:txXfrm>
    </dsp:sp>
    <dsp:sp modelId="{B2C5F6C0-6106-A64C-AC58-8DCF2E642F1C}">
      <dsp:nvSpPr>
        <dsp:cNvPr id="0" name=""/>
        <dsp:cNvSpPr/>
      </dsp:nvSpPr>
      <dsp:spPr>
        <a:xfrm>
          <a:off x="307884" y="944965"/>
          <a:ext cx="1892033" cy="1136453"/>
        </a:xfrm>
        <a:prstGeom prst="cloud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err="1">
              <a:solidFill>
                <a:schemeClr val="tx1"/>
              </a:solidFill>
              <a:effectLst/>
              <a:latin typeface="+mj-lt"/>
              <a:ea typeface="+mn-ea"/>
              <a:cs typeface="KG Blank Space Sketch"/>
            </a:rPr>
            <a:t>Barvna</a:t>
          </a:r>
          <a:r>
            <a:rPr lang="pt-BR" sz="1600" kern="1200" dirty="0">
              <a:solidFill>
                <a:schemeClr val="tx1"/>
              </a:solidFill>
              <a:effectLst/>
              <a:latin typeface="+mj-lt"/>
              <a:ea typeface="+mn-ea"/>
              <a:cs typeface="KG Blank Space Sketch"/>
            </a:rPr>
            <a:t> </a:t>
          </a:r>
          <a:r>
            <a:rPr lang="pt-BR" sz="1600" kern="1200" dirty="0" err="1">
              <a:solidFill>
                <a:schemeClr val="tx1"/>
              </a:solidFill>
              <a:effectLst/>
              <a:latin typeface="+mj-lt"/>
              <a:ea typeface="+mn-ea"/>
              <a:cs typeface="KG Blank Space Sketch"/>
            </a:rPr>
            <a:t>korekcija</a:t>
          </a:r>
          <a:endParaRPr lang="en-US" sz="1600" kern="1200" dirty="0">
            <a:solidFill>
              <a:schemeClr val="tx1"/>
            </a:solidFill>
            <a:latin typeface="+mj-lt"/>
            <a:cs typeface="KG Blank Space Sketch"/>
          </a:endParaRPr>
        </a:p>
      </dsp:txBody>
      <dsp:txXfrm>
        <a:off x="568652" y="1116590"/>
        <a:ext cx="1235953" cy="7405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9C1F88-5F2A-E24F-B7A8-5CC81A2AEC53}">
      <dsp:nvSpPr>
        <dsp:cNvPr id="0" name=""/>
        <dsp:cNvSpPr/>
      </dsp:nvSpPr>
      <dsp:spPr>
        <a:xfrm>
          <a:off x="3361770" y="376503"/>
          <a:ext cx="2097731" cy="1892280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400" kern="1200" dirty="0">
            <a:solidFill>
              <a:schemeClr val="tx1"/>
            </a:solidFill>
            <a:latin typeface="+mj-lt"/>
            <a:cs typeface="KG Blank Space Sketch"/>
          </a:endParaRPr>
        </a:p>
      </dsp:txBody>
      <dsp:txXfrm>
        <a:off x="3668976" y="653621"/>
        <a:ext cx="1483319" cy="1338044"/>
      </dsp:txXfrm>
    </dsp:sp>
    <dsp:sp modelId="{27B7B783-14B6-BD45-BF65-33AC1AF78752}">
      <dsp:nvSpPr>
        <dsp:cNvPr id="0" name=""/>
        <dsp:cNvSpPr/>
      </dsp:nvSpPr>
      <dsp:spPr>
        <a:xfrm rot="11452873">
          <a:off x="2542931" y="1017380"/>
          <a:ext cx="993774" cy="503991"/>
        </a:xfrm>
        <a:prstGeom prst="notchedRightArrow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solidFill>
              <a:schemeClr val="tx1"/>
            </a:solidFill>
            <a:latin typeface="+mj-lt"/>
            <a:cs typeface="KG Blank Space Sketch"/>
          </a:endParaRPr>
        </a:p>
      </dsp:txBody>
      <dsp:txXfrm rot="10800000">
        <a:off x="2692769" y="1132449"/>
        <a:ext cx="842577" cy="302395"/>
      </dsp:txXfrm>
    </dsp:sp>
    <dsp:sp modelId="{8EB18C11-741A-DD4A-A33F-C298ACEC52E5}">
      <dsp:nvSpPr>
        <dsp:cNvPr id="0" name=""/>
        <dsp:cNvSpPr/>
      </dsp:nvSpPr>
      <dsp:spPr>
        <a:xfrm>
          <a:off x="745093" y="258700"/>
          <a:ext cx="1759538" cy="1056870"/>
        </a:xfrm>
        <a:prstGeom prst="cloud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err="1">
              <a:solidFill>
                <a:schemeClr val="tx1"/>
              </a:solidFill>
              <a:effectLst/>
              <a:latin typeface="+mj-lt"/>
              <a:ea typeface="+mn-ea"/>
              <a:cs typeface="KG Blank Space Sketch"/>
            </a:rPr>
            <a:t>Rez</a:t>
          </a:r>
          <a:r>
            <a:rPr lang="pt-BR" sz="1900" kern="1200" dirty="0">
              <a:solidFill>
                <a:schemeClr val="tx1"/>
              </a:solidFill>
              <a:effectLst/>
              <a:latin typeface="+mj-lt"/>
              <a:ea typeface="+mn-ea"/>
              <a:cs typeface="KG Blank Space Sketch"/>
            </a:rPr>
            <a:t> (</a:t>
          </a:r>
          <a:r>
            <a:rPr lang="pt-BR" sz="1900" kern="1200" dirty="0" err="1">
              <a:solidFill>
                <a:schemeClr val="tx1"/>
              </a:solidFill>
              <a:effectLst/>
              <a:latin typeface="+mj-lt"/>
              <a:ea typeface="+mn-ea"/>
              <a:cs typeface="KG Blank Space Sketch"/>
            </a:rPr>
            <a:t>Cut</a:t>
          </a:r>
          <a:r>
            <a:rPr lang="pt-BR" sz="1900" kern="1200" dirty="0">
              <a:solidFill>
                <a:schemeClr val="tx1"/>
              </a:solidFill>
              <a:effectLst/>
              <a:latin typeface="+mj-lt"/>
              <a:ea typeface="+mn-ea"/>
              <a:cs typeface="KG Blank Space Sketch"/>
            </a:rPr>
            <a:t>)</a:t>
          </a:r>
          <a:endParaRPr lang="en-US" sz="1900" kern="1200" dirty="0">
            <a:solidFill>
              <a:schemeClr val="tx1"/>
            </a:solidFill>
            <a:latin typeface="+mj-lt"/>
            <a:cs typeface="KG Blank Space Sketch"/>
          </a:endParaRPr>
        </a:p>
      </dsp:txBody>
      <dsp:txXfrm>
        <a:off x="987600" y="418307"/>
        <a:ext cx="1149402" cy="688678"/>
      </dsp:txXfrm>
    </dsp:sp>
    <dsp:sp modelId="{30C57AD8-7212-5C43-9532-8249DC69A3C8}">
      <dsp:nvSpPr>
        <dsp:cNvPr id="0" name=""/>
        <dsp:cNvSpPr/>
      </dsp:nvSpPr>
      <dsp:spPr>
        <a:xfrm rot="20725877">
          <a:off x="5605567" y="808316"/>
          <a:ext cx="387823" cy="503991"/>
        </a:xfrm>
        <a:prstGeom prst="notchedRightArrow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solidFill>
              <a:schemeClr val="tx1"/>
            </a:solidFill>
            <a:latin typeface="+mj-lt"/>
            <a:cs typeface="KG Blank Space Sketch"/>
          </a:endParaRPr>
        </a:p>
      </dsp:txBody>
      <dsp:txXfrm>
        <a:off x="5607437" y="923747"/>
        <a:ext cx="271476" cy="302395"/>
      </dsp:txXfrm>
    </dsp:sp>
    <dsp:sp modelId="{73D1A5CF-DA35-5C44-A3CD-06F19BEBE5D3}">
      <dsp:nvSpPr>
        <dsp:cNvPr id="0" name=""/>
        <dsp:cNvSpPr/>
      </dsp:nvSpPr>
      <dsp:spPr>
        <a:xfrm>
          <a:off x="6039760" y="142153"/>
          <a:ext cx="1759538" cy="1056870"/>
        </a:xfrm>
        <a:prstGeom prst="cloud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>
              <a:solidFill>
                <a:schemeClr val="tx1"/>
              </a:solidFill>
              <a:effectLst/>
              <a:latin typeface="+mj-lt"/>
              <a:ea typeface="+mn-ea"/>
              <a:cs typeface="KG Blank Space Sketch"/>
            </a:rPr>
            <a:t>Preliv</a:t>
          </a:r>
          <a:endParaRPr lang="en-US" sz="1900" kern="1200" dirty="0">
            <a:solidFill>
              <a:schemeClr val="tx1"/>
            </a:solidFill>
            <a:latin typeface="+mj-lt"/>
            <a:cs typeface="KG Blank Space Sketch"/>
          </a:endParaRPr>
        </a:p>
      </dsp:txBody>
      <dsp:txXfrm>
        <a:off x="6282267" y="301760"/>
        <a:ext cx="1149402" cy="688678"/>
      </dsp:txXfrm>
    </dsp:sp>
    <dsp:sp modelId="{08168C4F-76B5-8B40-9819-5DAEBC70755E}">
      <dsp:nvSpPr>
        <dsp:cNvPr id="0" name=""/>
        <dsp:cNvSpPr/>
      </dsp:nvSpPr>
      <dsp:spPr>
        <a:xfrm rot="802351">
          <a:off x="5550532" y="1268514"/>
          <a:ext cx="1050861" cy="503991"/>
        </a:xfrm>
        <a:prstGeom prst="notchedRightArrow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solidFill>
              <a:schemeClr val="tx1"/>
            </a:solidFill>
            <a:latin typeface="+mj-lt"/>
            <a:cs typeface="KG Blank Space Sketch"/>
          </a:endParaRPr>
        </a:p>
      </dsp:txBody>
      <dsp:txXfrm>
        <a:off x="5552582" y="1351827"/>
        <a:ext cx="899664" cy="302395"/>
      </dsp:txXfrm>
    </dsp:sp>
    <dsp:sp modelId="{FAB41F25-03DC-F54F-9E9E-322CB395A7B3}">
      <dsp:nvSpPr>
        <dsp:cNvPr id="0" name=""/>
        <dsp:cNvSpPr/>
      </dsp:nvSpPr>
      <dsp:spPr>
        <a:xfrm>
          <a:off x="6341592" y="1494714"/>
          <a:ext cx="2031456" cy="1056870"/>
        </a:xfrm>
        <a:prstGeom prst="cloud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>
              <a:solidFill>
                <a:schemeClr val="tx1"/>
              </a:solidFill>
              <a:latin typeface="+mj-lt"/>
              <a:cs typeface="KG Blank Space Sketch"/>
            </a:rPr>
            <a:t>Zatemnitev</a:t>
          </a:r>
          <a:r>
            <a:rPr lang="en-US" sz="1900" kern="1200" dirty="0">
              <a:solidFill>
                <a:schemeClr val="tx1"/>
              </a:solidFill>
              <a:latin typeface="+mj-lt"/>
              <a:cs typeface="KG Blank Space Sketch"/>
            </a:rPr>
            <a:t> / </a:t>
          </a:r>
          <a:r>
            <a:rPr lang="en-US" sz="1900" kern="1200" dirty="0" err="1">
              <a:solidFill>
                <a:schemeClr val="tx1"/>
              </a:solidFill>
              <a:latin typeface="+mj-lt"/>
              <a:cs typeface="KG Blank Space Sketch"/>
            </a:rPr>
            <a:t>Odtemnitev</a:t>
          </a:r>
          <a:endParaRPr lang="en-US" sz="1900" kern="1200" dirty="0">
            <a:solidFill>
              <a:schemeClr val="tx1"/>
            </a:solidFill>
            <a:latin typeface="+mj-lt"/>
            <a:cs typeface="KG Blank Space Sketch"/>
          </a:endParaRPr>
        </a:p>
      </dsp:txBody>
      <dsp:txXfrm>
        <a:off x="6621576" y="1654321"/>
        <a:ext cx="1327029" cy="688678"/>
      </dsp:txXfrm>
    </dsp:sp>
    <dsp:sp modelId="{4C7A94A3-97EB-FD43-9938-A51545F7CE73}">
      <dsp:nvSpPr>
        <dsp:cNvPr id="0" name=""/>
        <dsp:cNvSpPr/>
      </dsp:nvSpPr>
      <dsp:spPr>
        <a:xfrm rot="9709858">
          <a:off x="2995638" y="1546506"/>
          <a:ext cx="256767" cy="503991"/>
        </a:xfrm>
        <a:prstGeom prst="notchedRightArrow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solidFill>
              <a:schemeClr val="tx1"/>
            </a:solidFill>
            <a:latin typeface="+mj-lt"/>
            <a:cs typeface="KG Blank Space Sketch"/>
          </a:endParaRPr>
        </a:p>
      </dsp:txBody>
      <dsp:txXfrm rot="10800000">
        <a:off x="3070748" y="1635294"/>
        <a:ext cx="179737" cy="302395"/>
      </dsp:txXfrm>
    </dsp:sp>
    <dsp:sp modelId="{9F086AF2-64CC-1846-A70B-7934596D3C82}">
      <dsp:nvSpPr>
        <dsp:cNvPr id="0" name=""/>
        <dsp:cNvSpPr/>
      </dsp:nvSpPr>
      <dsp:spPr>
        <a:xfrm>
          <a:off x="1201260" y="1558749"/>
          <a:ext cx="1759538" cy="1056870"/>
        </a:xfrm>
        <a:prstGeom prst="cloud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err="1">
              <a:solidFill>
                <a:schemeClr val="tx1"/>
              </a:solidFill>
              <a:effectLst/>
              <a:latin typeface="+mj-lt"/>
              <a:ea typeface="+mn-ea"/>
              <a:cs typeface="KG Blank Space Sketch"/>
            </a:rPr>
            <a:t>Efekt</a:t>
          </a:r>
          <a:endParaRPr lang="en-US" sz="1900" kern="1200" dirty="0">
            <a:solidFill>
              <a:schemeClr val="tx1"/>
            </a:solidFill>
            <a:latin typeface="+mj-lt"/>
            <a:cs typeface="KG Blank Space Sketch"/>
          </a:endParaRPr>
        </a:p>
      </dsp:txBody>
      <dsp:txXfrm>
        <a:off x="1443767" y="1718356"/>
        <a:ext cx="1149402" cy="6886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9C1F88-5F2A-E24F-B7A8-5CC81A2AEC53}">
      <dsp:nvSpPr>
        <dsp:cNvPr id="0" name=""/>
        <dsp:cNvSpPr/>
      </dsp:nvSpPr>
      <dsp:spPr>
        <a:xfrm>
          <a:off x="3815919" y="216934"/>
          <a:ext cx="1297037" cy="1297037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solidFill>
              <a:schemeClr val="tx1"/>
            </a:solidFill>
            <a:latin typeface="+mj-lt"/>
            <a:cs typeface="KG Blank Space Sketch"/>
          </a:endParaRPr>
        </a:p>
      </dsp:txBody>
      <dsp:txXfrm>
        <a:off x="4005866" y="406881"/>
        <a:ext cx="917143" cy="917143"/>
      </dsp:txXfrm>
    </dsp:sp>
    <dsp:sp modelId="{27B7B783-14B6-BD45-BF65-33AC1AF78752}">
      <dsp:nvSpPr>
        <dsp:cNvPr id="0" name=""/>
        <dsp:cNvSpPr/>
      </dsp:nvSpPr>
      <dsp:spPr>
        <a:xfrm rot="11010677">
          <a:off x="2295874" y="775733"/>
          <a:ext cx="1848354" cy="503991"/>
        </a:xfrm>
        <a:prstGeom prst="notchedRightArrow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chemeClr val="tx1"/>
            </a:solidFill>
            <a:latin typeface="+mj-lt"/>
            <a:cs typeface="KG Blank Space Sketch"/>
          </a:endParaRPr>
        </a:p>
      </dsp:txBody>
      <dsp:txXfrm rot="10800000">
        <a:off x="2446929" y="881161"/>
        <a:ext cx="1697157" cy="302395"/>
      </dsp:txXfrm>
    </dsp:sp>
    <dsp:sp modelId="{8EB18C11-741A-DD4A-A33F-C298ACEC52E5}">
      <dsp:nvSpPr>
        <dsp:cNvPr id="0" name=""/>
        <dsp:cNvSpPr/>
      </dsp:nvSpPr>
      <dsp:spPr>
        <a:xfrm>
          <a:off x="457194" y="145115"/>
          <a:ext cx="1759538" cy="1056870"/>
        </a:xfrm>
        <a:prstGeom prst="cloud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err="1">
              <a:solidFill>
                <a:schemeClr val="tx1"/>
              </a:solidFill>
              <a:effectLst/>
              <a:latin typeface="+mj-lt"/>
              <a:ea typeface="+mn-ea"/>
              <a:cs typeface="KG Blank Space Sketch"/>
            </a:rPr>
            <a:t>Emocija</a:t>
          </a:r>
          <a:endParaRPr lang="en-US" sz="1800" kern="1200" dirty="0">
            <a:solidFill>
              <a:schemeClr val="tx1"/>
            </a:solidFill>
            <a:latin typeface="+mj-lt"/>
            <a:cs typeface="KG Blank Space Sketch"/>
          </a:endParaRPr>
        </a:p>
      </dsp:txBody>
      <dsp:txXfrm>
        <a:off x="699701" y="304722"/>
        <a:ext cx="1149402" cy="688678"/>
      </dsp:txXfrm>
    </dsp:sp>
    <dsp:sp modelId="{30C57AD8-7212-5C43-9532-8249DC69A3C8}">
      <dsp:nvSpPr>
        <dsp:cNvPr id="0" name=""/>
        <dsp:cNvSpPr/>
      </dsp:nvSpPr>
      <dsp:spPr>
        <a:xfrm rot="21594598">
          <a:off x="5855376" y="698094"/>
          <a:ext cx="825763" cy="503991"/>
        </a:xfrm>
        <a:prstGeom prst="notchedRightArrow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chemeClr val="tx1"/>
            </a:solidFill>
            <a:latin typeface="+mj-lt"/>
            <a:cs typeface="KG Blank Space Sketch"/>
          </a:endParaRPr>
        </a:p>
      </dsp:txBody>
      <dsp:txXfrm>
        <a:off x="5855376" y="799011"/>
        <a:ext cx="674566" cy="302395"/>
      </dsp:txXfrm>
    </dsp:sp>
    <dsp:sp modelId="{73D1A5CF-DA35-5C44-A3CD-06F19BEBE5D3}">
      <dsp:nvSpPr>
        <dsp:cNvPr id="0" name=""/>
        <dsp:cNvSpPr/>
      </dsp:nvSpPr>
      <dsp:spPr>
        <a:xfrm>
          <a:off x="6927267" y="331764"/>
          <a:ext cx="1759538" cy="1056870"/>
        </a:xfrm>
        <a:prstGeom prst="cloud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err="1">
              <a:solidFill>
                <a:schemeClr val="tx1"/>
              </a:solidFill>
              <a:effectLst/>
              <a:latin typeface="+mj-lt"/>
              <a:ea typeface="+mn-ea"/>
              <a:cs typeface="KG Blank Space Sketch"/>
            </a:rPr>
            <a:t>Zgodba</a:t>
          </a:r>
          <a:endParaRPr lang="en-US" sz="1800" kern="1200" dirty="0">
            <a:solidFill>
              <a:schemeClr val="tx1"/>
            </a:solidFill>
            <a:latin typeface="+mj-lt"/>
            <a:cs typeface="KG Blank Space Sketch"/>
          </a:endParaRPr>
        </a:p>
      </dsp:txBody>
      <dsp:txXfrm>
        <a:off x="7169774" y="491371"/>
        <a:ext cx="1149402" cy="688678"/>
      </dsp:txXfrm>
    </dsp:sp>
    <dsp:sp modelId="{08168C4F-76B5-8B40-9819-5DAEBC70755E}">
      <dsp:nvSpPr>
        <dsp:cNvPr id="0" name=""/>
        <dsp:cNvSpPr/>
      </dsp:nvSpPr>
      <dsp:spPr>
        <a:xfrm rot="1131710">
          <a:off x="5904050" y="1217274"/>
          <a:ext cx="834598" cy="503991"/>
        </a:xfrm>
        <a:prstGeom prst="notchedRightArrow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chemeClr val="tx1"/>
            </a:solidFill>
            <a:latin typeface="+mj-lt"/>
            <a:cs typeface="KG Blank Space Sketch"/>
          </a:endParaRPr>
        </a:p>
      </dsp:txBody>
      <dsp:txXfrm>
        <a:off x="5908110" y="1293632"/>
        <a:ext cx="683401" cy="302395"/>
      </dsp:txXfrm>
    </dsp:sp>
    <dsp:sp modelId="{FAB41F25-03DC-F54F-9E9E-322CB395A7B3}">
      <dsp:nvSpPr>
        <dsp:cNvPr id="0" name=""/>
        <dsp:cNvSpPr/>
      </dsp:nvSpPr>
      <dsp:spPr>
        <a:xfrm>
          <a:off x="6927256" y="1478953"/>
          <a:ext cx="1759538" cy="1056870"/>
        </a:xfrm>
        <a:prstGeom prst="cloud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>
              <a:solidFill>
                <a:schemeClr val="tx1"/>
              </a:solidFill>
              <a:effectLst/>
              <a:latin typeface="+mj-lt"/>
              <a:ea typeface="+mn-ea"/>
              <a:cs typeface="KG Blank Space Sketch"/>
            </a:rPr>
            <a:t>Ritem</a:t>
          </a:r>
          <a:endParaRPr lang="en-US" sz="1800" kern="1200" dirty="0">
            <a:solidFill>
              <a:schemeClr val="tx1"/>
            </a:solidFill>
            <a:latin typeface="+mj-lt"/>
            <a:cs typeface="KG Blank Space Sketch"/>
          </a:endParaRPr>
        </a:p>
      </dsp:txBody>
      <dsp:txXfrm>
        <a:off x="7169763" y="1638560"/>
        <a:ext cx="1149402" cy="688678"/>
      </dsp:txXfrm>
    </dsp:sp>
    <dsp:sp modelId="{4C7A94A3-97EB-FD43-9938-A51545F7CE73}">
      <dsp:nvSpPr>
        <dsp:cNvPr id="0" name=""/>
        <dsp:cNvSpPr/>
      </dsp:nvSpPr>
      <dsp:spPr>
        <a:xfrm rot="3046380">
          <a:off x="4640857" y="1118100"/>
          <a:ext cx="793631" cy="503991"/>
        </a:xfrm>
        <a:prstGeom prst="notchedRightArrow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chemeClr val="tx1"/>
            </a:solidFill>
            <a:latin typeface="+mj-lt"/>
            <a:cs typeface="KG Blank Space Sketch"/>
          </a:endParaRPr>
        </a:p>
      </dsp:txBody>
      <dsp:txXfrm>
        <a:off x="4668647" y="1160336"/>
        <a:ext cx="642434" cy="302395"/>
      </dsp:txXfrm>
    </dsp:sp>
    <dsp:sp modelId="{9F086AF2-64CC-1846-A70B-7934596D3C82}">
      <dsp:nvSpPr>
        <dsp:cNvPr id="0" name=""/>
        <dsp:cNvSpPr/>
      </dsp:nvSpPr>
      <dsp:spPr>
        <a:xfrm>
          <a:off x="4779513" y="1800632"/>
          <a:ext cx="1759538" cy="1056870"/>
        </a:xfrm>
        <a:prstGeom prst="cloud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>
              <a:solidFill>
                <a:schemeClr val="tx1"/>
              </a:solidFill>
              <a:latin typeface="+mj-lt"/>
              <a:cs typeface="KG Blank Space Sketch"/>
            </a:rPr>
            <a:t>Pogledi</a:t>
          </a:r>
          <a:endParaRPr lang="en-US" sz="1800" kern="1200" dirty="0">
            <a:solidFill>
              <a:schemeClr val="tx1"/>
            </a:solidFill>
            <a:latin typeface="+mj-lt"/>
            <a:cs typeface="KG Blank Space Sketch"/>
          </a:endParaRPr>
        </a:p>
      </dsp:txBody>
      <dsp:txXfrm>
        <a:off x="5022020" y="1960239"/>
        <a:ext cx="1149402" cy="688678"/>
      </dsp:txXfrm>
    </dsp:sp>
    <dsp:sp modelId="{C405A1B8-CFE3-8142-AB20-2FCBACAC0D01}">
      <dsp:nvSpPr>
        <dsp:cNvPr id="0" name=""/>
        <dsp:cNvSpPr/>
      </dsp:nvSpPr>
      <dsp:spPr>
        <a:xfrm rot="9767422">
          <a:off x="2903049" y="1337831"/>
          <a:ext cx="588779" cy="503991"/>
        </a:xfrm>
        <a:prstGeom prst="notchedRightArrow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chemeClr val="tx1"/>
            </a:solidFill>
            <a:latin typeface="+mj-lt"/>
            <a:cs typeface="KG Blank Space Sketch"/>
          </a:endParaRPr>
        </a:p>
      </dsp:txBody>
      <dsp:txXfrm rot="10800000">
        <a:off x="3050861" y="1416262"/>
        <a:ext cx="437582" cy="302395"/>
      </dsp:txXfrm>
    </dsp:sp>
    <dsp:sp modelId="{B2C5F6C0-6106-A64C-AC58-8DCF2E642F1C}">
      <dsp:nvSpPr>
        <dsp:cNvPr id="0" name=""/>
        <dsp:cNvSpPr/>
      </dsp:nvSpPr>
      <dsp:spPr>
        <a:xfrm>
          <a:off x="792107" y="1201974"/>
          <a:ext cx="1759538" cy="1056870"/>
        </a:xfrm>
        <a:prstGeom prst="cloud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>
              <a:solidFill>
                <a:schemeClr val="tx1"/>
              </a:solidFill>
              <a:effectLst/>
              <a:latin typeface="+mj-lt"/>
              <a:ea typeface="+mn-ea"/>
              <a:cs typeface="KG Blank Space Sketch"/>
            </a:rPr>
            <a:t>2D </a:t>
          </a:r>
          <a:r>
            <a:rPr lang="pt-BR" sz="1800" kern="1200" dirty="0" err="1">
              <a:solidFill>
                <a:schemeClr val="tx1"/>
              </a:solidFill>
              <a:effectLst/>
              <a:latin typeface="+mj-lt"/>
              <a:ea typeface="+mn-ea"/>
              <a:cs typeface="KG Blank Space Sketch"/>
            </a:rPr>
            <a:t>prostor</a:t>
          </a:r>
          <a:endParaRPr lang="en-US" sz="1800" kern="1200" dirty="0">
            <a:solidFill>
              <a:schemeClr val="tx1"/>
            </a:solidFill>
            <a:latin typeface="+mj-lt"/>
            <a:cs typeface="KG Blank Space Sketch"/>
          </a:endParaRPr>
        </a:p>
      </dsp:txBody>
      <dsp:txXfrm>
        <a:off x="1034614" y="1361581"/>
        <a:ext cx="1149402" cy="688678"/>
      </dsp:txXfrm>
    </dsp:sp>
    <dsp:sp modelId="{1A311F0E-3BBF-FE4F-AFF2-499701AB9E2E}">
      <dsp:nvSpPr>
        <dsp:cNvPr id="0" name=""/>
        <dsp:cNvSpPr/>
      </dsp:nvSpPr>
      <dsp:spPr>
        <a:xfrm rot="7068965">
          <a:off x="3916918" y="1262982"/>
          <a:ext cx="229951" cy="503991"/>
        </a:xfrm>
        <a:prstGeom prst="notchedRightArrow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chemeClr val="tx1"/>
            </a:solidFill>
            <a:latin typeface="+mj-lt"/>
            <a:cs typeface="KG Blank Space Sketch"/>
          </a:endParaRPr>
        </a:p>
      </dsp:txBody>
      <dsp:txXfrm rot="10800000">
        <a:off x="3967506" y="1333273"/>
        <a:ext cx="160966" cy="302395"/>
      </dsp:txXfrm>
    </dsp:sp>
    <dsp:sp modelId="{8488B677-F02C-E744-AA51-3BC1490EDD8F}">
      <dsp:nvSpPr>
        <dsp:cNvPr id="0" name=""/>
        <dsp:cNvSpPr/>
      </dsp:nvSpPr>
      <dsp:spPr>
        <a:xfrm>
          <a:off x="2812465" y="1800634"/>
          <a:ext cx="1759538" cy="1056870"/>
        </a:xfrm>
        <a:prstGeom prst="cloud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 dirty="0">
            <a:solidFill>
              <a:schemeClr val="tx1"/>
            </a:solidFill>
            <a:effectLst/>
            <a:latin typeface="+mj-lt"/>
            <a:ea typeface="+mn-ea"/>
            <a:cs typeface="KG Blank Space Sketch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>
              <a:solidFill>
                <a:schemeClr val="tx1"/>
              </a:solidFill>
              <a:effectLst/>
              <a:latin typeface="+mj-lt"/>
              <a:ea typeface="+mn-ea"/>
              <a:cs typeface="KG Blank Space Sketch"/>
            </a:rPr>
            <a:t>3D </a:t>
          </a:r>
          <a:r>
            <a:rPr lang="pt-BR" sz="1800" kern="1200" dirty="0" err="1">
              <a:solidFill>
                <a:schemeClr val="tx1"/>
              </a:solidFill>
              <a:effectLst/>
              <a:latin typeface="+mj-lt"/>
              <a:ea typeface="+mn-ea"/>
              <a:cs typeface="KG Blank Space Sketch"/>
            </a:rPr>
            <a:t>Prostor</a:t>
          </a:r>
          <a:endParaRPr lang="pt-BR" sz="1800" kern="1200" dirty="0">
            <a:solidFill>
              <a:schemeClr val="tx1"/>
            </a:solidFill>
            <a:effectLst/>
            <a:latin typeface="+mj-lt"/>
            <a:ea typeface="+mn-ea"/>
            <a:cs typeface="KG Blank Space Sketch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solidFill>
              <a:schemeClr val="tx1"/>
            </a:solidFill>
            <a:latin typeface="+mj-lt"/>
            <a:cs typeface="KG Blank Space Sketch"/>
          </a:endParaRPr>
        </a:p>
      </dsp:txBody>
      <dsp:txXfrm>
        <a:off x="3054972" y="1960241"/>
        <a:ext cx="1149402" cy="6886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8AD4A-878B-AA4C-804D-87512897C19E}">
      <dsp:nvSpPr>
        <dsp:cNvPr id="0" name=""/>
        <dsp:cNvSpPr/>
      </dsp:nvSpPr>
      <dsp:spPr>
        <a:xfrm>
          <a:off x="3341057" y="1217593"/>
          <a:ext cx="2573460" cy="530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448"/>
              </a:lnTo>
              <a:lnTo>
                <a:pt x="2573460" y="414448"/>
              </a:lnTo>
              <a:lnTo>
                <a:pt x="2573460" y="530734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6C300-24B5-FE4C-89B8-2B85B70D3FE5}">
      <dsp:nvSpPr>
        <dsp:cNvPr id="0" name=""/>
        <dsp:cNvSpPr/>
      </dsp:nvSpPr>
      <dsp:spPr>
        <a:xfrm>
          <a:off x="3341057" y="1217593"/>
          <a:ext cx="1233405" cy="530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448"/>
              </a:lnTo>
              <a:lnTo>
                <a:pt x="1233405" y="414448"/>
              </a:lnTo>
              <a:lnTo>
                <a:pt x="1233405" y="530734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A371D2-EDD1-4340-859C-B29DA3DD0F17}">
      <dsp:nvSpPr>
        <dsp:cNvPr id="0" name=""/>
        <dsp:cNvSpPr/>
      </dsp:nvSpPr>
      <dsp:spPr>
        <a:xfrm>
          <a:off x="2791412" y="2302069"/>
          <a:ext cx="166122" cy="5094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9442"/>
              </a:lnTo>
              <a:lnTo>
                <a:pt x="166122" y="509442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149B6-EFE6-494B-8C03-3BBE72BA1DDB}">
      <dsp:nvSpPr>
        <dsp:cNvPr id="0" name=""/>
        <dsp:cNvSpPr/>
      </dsp:nvSpPr>
      <dsp:spPr>
        <a:xfrm>
          <a:off x="3234406" y="1217593"/>
          <a:ext cx="106650" cy="530734"/>
        </a:xfrm>
        <a:custGeom>
          <a:avLst/>
          <a:gdLst/>
          <a:ahLst/>
          <a:cxnLst/>
          <a:rect l="0" t="0" r="0" b="0"/>
          <a:pathLst>
            <a:path>
              <a:moveTo>
                <a:pt x="106650" y="0"/>
              </a:moveTo>
              <a:lnTo>
                <a:pt x="106650" y="414448"/>
              </a:lnTo>
              <a:lnTo>
                <a:pt x="0" y="414448"/>
              </a:lnTo>
              <a:lnTo>
                <a:pt x="0" y="530734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43E383-7201-7D47-A3F2-1555CD8056D6}">
      <dsp:nvSpPr>
        <dsp:cNvPr id="0" name=""/>
        <dsp:cNvSpPr/>
      </dsp:nvSpPr>
      <dsp:spPr>
        <a:xfrm>
          <a:off x="1894350" y="1217593"/>
          <a:ext cx="1446706" cy="530734"/>
        </a:xfrm>
        <a:custGeom>
          <a:avLst/>
          <a:gdLst/>
          <a:ahLst/>
          <a:cxnLst/>
          <a:rect l="0" t="0" r="0" b="0"/>
          <a:pathLst>
            <a:path>
              <a:moveTo>
                <a:pt x="1446706" y="0"/>
              </a:moveTo>
              <a:lnTo>
                <a:pt x="1446706" y="414448"/>
              </a:lnTo>
              <a:lnTo>
                <a:pt x="0" y="414448"/>
              </a:lnTo>
              <a:lnTo>
                <a:pt x="0" y="530734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010562-D85B-5C4E-9118-18B65FF5156F}">
      <dsp:nvSpPr>
        <dsp:cNvPr id="0" name=""/>
        <dsp:cNvSpPr/>
      </dsp:nvSpPr>
      <dsp:spPr>
        <a:xfrm>
          <a:off x="554294" y="1217593"/>
          <a:ext cx="2786762" cy="530734"/>
        </a:xfrm>
        <a:custGeom>
          <a:avLst/>
          <a:gdLst/>
          <a:ahLst/>
          <a:cxnLst/>
          <a:rect l="0" t="0" r="0" b="0"/>
          <a:pathLst>
            <a:path>
              <a:moveTo>
                <a:pt x="2786762" y="0"/>
              </a:moveTo>
              <a:lnTo>
                <a:pt x="2786762" y="414448"/>
              </a:lnTo>
              <a:lnTo>
                <a:pt x="0" y="414448"/>
              </a:lnTo>
              <a:lnTo>
                <a:pt x="0" y="530734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FFDF4F-A6B1-DB4E-9C64-8D98F682B1CC}">
      <dsp:nvSpPr>
        <dsp:cNvPr id="0" name=""/>
        <dsp:cNvSpPr/>
      </dsp:nvSpPr>
      <dsp:spPr>
        <a:xfrm>
          <a:off x="2375020" y="663851"/>
          <a:ext cx="1932072" cy="553742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>
              <a:solidFill>
                <a:schemeClr val="tx1"/>
              </a:solidFill>
              <a:latin typeface="+mj-lt"/>
              <a:cs typeface="KG Blank Space Sketch"/>
            </a:rPr>
            <a:t>Glavna</a:t>
          </a:r>
          <a:r>
            <a:rPr lang="en-US" sz="1400" kern="1200" dirty="0">
              <a:solidFill>
                <a:schemeClr val="tx1"/>
              </a:solidFill>
              <a:latin typeface="+mj-lt"/>
              <a:cs typeface="KG Blank Space Sketch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+mj-lt"/>
              <a:cs typeface="KG Blank Space Sketch"/>
            </a:rPr>
            <a:t>mapa</a:t>
          </a:r>
          <a:r>
            <a:rPr lang="en-US" sz="1400" kern="1200" dirty="0">
              <a:solidFill>
                <a:schemeClr val="tx1"/>
              </a:solidFill>
              <a:latin typeface="+mj-lt"/>
              <a:cs typeface="KG Blank Space Sketch"/>
            </a:rPr>
            <a:t> (</a:t>
          </a:r>
          <a:r>
            <a:rPr lang="en-US" sz="1400" kern="1200" dirty="0" err="1">
              <a:solidFill>
                <a:schemeClr val="tx1"/>
              </a:solidFill>
              <a:latin typeface="+mj-lt"/>
              <a:cs typeface="KG Blank Space Sketch"/>
            </a:rPr>
            <a:t>Ime</a:t>
          </a:r>
          <a:r>
            <a:rPr lang="en-US" sz="1400" kern="1200" dirty="0">
              <a:solidFill>
                <a:schemeClr val="tx1"/>
              </a:solidFill>
              <a:latin typeface="+mj-lt"/>
              <a:cs typeface="KG Blank Space Sketch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+mj-lt"/>
              <a:cs typeface="KG Blank Space Sketch"/>
            </a:rPr>
            <a:t>projekta</a:t>
          </a:r>
          <a:r>
            <a:rPr lang="en-US" sz="1400" kern="1200" dirty="0">
              <a:solidFill>
                <a:schemeClr val="tx1"/>
              </a:solidFill>
              <a:latin typeface="+mj-lt"/>
              <a:cs typeface="KG Blank Space Sketch"/>
            </a:rPr>
            <a:t>)</a:t>
          </a:r>
        </a:p>
      </dsp:txBody>
      <dsp:txXfrm>
        <a:off x="2375020" y="663851"/>
        <a:ext cx="1932072" cy="553742"/>
      </dsp:txXfrm>
    </dsp:sp>
    <dsp:sp modelId="{AD41EF87-C748-0C4B-AD23-DEFEF99C628E}">
      <dsp:nvSpPr>
        <dsp:cNvPr id="0" name=""/>
        <dsp:cNvSpPr/>
      </dsp:nvSpPr>
      <dsp:spPr>
        <a:xfrm>
          <a:off x="552" y="1748327"/>
          <a:ext cx="1107484" cy="553742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  <a:latin typeface="+mj-lt"/>
              <a:cs typeface="KG Blank Space Sketch"/>
            </a:rPr>
            <a:t>ORG</a:t>
          </a:r>
        </a:p>
      </dsp:txBody>
      <dsp:txXfrm>
        <a:off x="552" y="1748327"/>
        <a:ext cx="1107484" cy="553742"/>
      </dsp:txXfrm>
    </dsp:sp>
    <dsp:sp modelId="{53354807-3F64-CA40-8D39-39E988CD38CE}">
      <dsp:nvSpPr>
        <dsp:cNvPr id="0" name=""/>
        <dsp:cNvSpPr/>
      </dsp:nvSpPr>
      <dsp:spPr>
        <a:xfrm>
          <a:off x="1340608" y="1748327"/>
          <a:ext cx="1107484" cy="553742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>
              <a:solidFill>
                <a:schemeClr val="tx1"/>
              </a:solidFill>
              <a:latin typeface="+mj-lt"/>
              <a:cs typeface="KG Blank Space Sketch"/>
            </a:rPr>
            <a:t>Grafike</a:t>
          </a:r>
          <a:endParaRPr lang="en-US" sz="1400" kern="1200" dirty="0">
            <a:solidFill>
              <a:schemeClr val="tx1"/>
            </a:solidFill>
            <a:latin typeface="+mj-lt"/>
            <a:cs typeface="KG Blank Space Sketch"/>
          </a:endParaRPr>
        </a:p>
      </dsp:txBody>
      <dsp:txXfrm>
        <a:off x="1340608" y="1748327"/>
        <a:ext cx="1107484" cy="553742"/>
      </dsp:txXfrm>
    </dsp:sp>
    <dsp:sp modelId="{DE2309D8-3C5C-6945-BAF6-3E1618148A5B}">
      <dsp:nvSpPr>
        <dsp:cNvPr id="0" name=""/>
        <dsp:cNvSpPr/>
      </dsp:nvSpPr>
      <dsp:spPr>
        <a:xfrm>
          <a:off x="2680664" y="1748327"/>
          <a:ext cx="1107484" cy="553742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>
              <a:solidFill>
                <a:schemeClr val="tx1"/>
              </a:solidFill>
              <a:latin typeface="+mj-lt"/>
              <a:cs typeface="KG Blank Space Sketch"/>
            </a:rPr>
            <a:t>Zvok</a:t>
          </a:r>
          <a:endParaRPr lang="en-US" sz="1400" kern="1200" dirty="0">
            <a:solidFill>
              <a:schemeClr val="tx1"/>
            </a:solidFill>
            <a:latin typeface="+mj-lt"/>
            <a:cs typeface="KG Blank Space Sketch"/>
          </a:endParaRPr>
        </a:p>
      </dsp:txBody>
      <dsp:txXfrm>
        <a:off x="2680664" y="1748327"/>
        <a:ext cx="1107484" cy="553742"/>
      </dsp:txXfrm>
    </dsp:sp>
    <dsp:sp modelId="{06639BE2-4E7F-6E4E-8EAF-47214A083A7C}">
      <dsp:nvSpPr>
        <dsp:cNvPr id="0" name=""/>
        <dsp:cNvSpPr/>
      </dsp:nvSpPr>
      <dsp:spPr>
        <a:xfrm>
          <a:off x="2957535" y="2534641"/>
          <a:ext cx="1107484" cy="553742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>
              <a:solidFill>
                <a:schemeClr val="tx1"/>
              </a:solidFill>
              <a:latin typeface="+mj-lt"/>
              <a:cs typeface="KG Blank Space Sketch"/>
            </a:rPr>
            <a:t>Zvočni</a:t>
          </a:r>
          <a:r>
            <a:rPr lang="en-US" sz="1400" kern="1200" dirty="0">
              <a:solidFill>
                <a:schemeClr val="tx1"/>
              </a:solidFill>
              <a:latin typeface="+mj-lt"/>
              <a:cs typeface="KG Blank Space Sketch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+mj-lt"/>
              <a:cs typeface="KG Blank Space Sketch"/>
            </a:rPr>
            <a:t>efekti</a:t>
          </a:r>
          <a:endParaRPr lang="en-US" sz="1400" kern="1200" dirty="0">
            <a:solidFill>
              <a:schemeClr val="tx1"/>
            </a:solidFill>
            <a:latin typeface="+mj-lt"/>
            <a:cs typeface="KG Blank Space Sketch"/>
          </a:endParaRPr>
        </a:p>
      </dsp:txBody>
      <dsp:txXfrm>
        <a:off x="2957535" y="2534641"/>
        <a:ext cx="1107484" cy="553742"/>
      </dsp:txXfrm>
    </dsp:sp>
    <dsp:sp modelId="{691216C4-4CFD-814B-84D3-8C39405C5C24}">
      <dsp:nvSpPr>
        <dsp:cNvPr id="0" name=""/>
        <dsp:cNvSpPr/>
      </dsp:nvSpPr>
      <dsp:spPr>
        <a:xfrm>
          <a:off x="4020720" y="1748327"/>
          <a:ext cx="1107484" cy="553742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>
              <a:solidFill>
                <a:schemeClr val="tx1"/>
              </a:solidFill>
              <a:latin typeface="+mj-lt"/>
              <a:cs typeface="KG Blank Space Sketch"/>
            </a:rPr>
            <a:t>Glasba</a:t>
          </a:r>
          <a:endParaRPr lang="en-US" sz="1400" kern="1200" dirty="0">
            <a:solidFill>
              <a:schemeClr val="tx1"/>
            </a:solidFill>
            <a:latin typeface="+mj-lt"/>
            <a:cs typeface="KG Blank Space Sketch"/>
          </a:endParaRPr>
        </a:p>
      </dsp:txBody>
      <dsp:txXfrm>
        <a:off x="4020720" y="1748327"/>
        <a:ext cx="1107484" cy="553742"/>
      </dsp:txXfrm>
    </dsp:sp>
    <dsp:sp modelId="{53DF2E6A-612A-D64F-9B96-95EF34B3E533}">
      <dsp:nvSpPr>
        <dsp:cNvPr id="0" name=""/>
        <dsp:cNvSpPr/>
      </dsp:nvSpPr>
      <dsp:spPr>
        <a:xfrm>
          <a:off x="5360776" y="1748327"/>
          <a:ext cx="1107484" cy="553742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>
              <a:solidFill>
                <a:schemeClr val="tx1"/>
              </a:solidFill>
              <a:latin typeface="+mj-lt"/>
              <a:cs typeface="KG Blank Space Sketch"/>
            </a:rPr>
            <a:t>Drugo</a:t>
          </a:r>
          <a:endParaRPr lang="en-US" sz="1400" kern="1200" dirty="0">
            <a:solidFill>
              <a:schemeClr val="tx1"/>
            </a:solidFill>
            <a:latin typeface="+mj-lt"/>
            <a:cs typeface="KG Blank Space Sketch"/>
          </a:endParaRPr>
        </a:p>
      </dsp:txBody>
      <dsp:txXfrm>
        <a:off x="5360776" y="1748327"/>
        <a:ext cx="1107484" cy="553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1F1FD-F8F3-A645-A64D-D81D09AB1D0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8C2B0-59B9-C947-A959-DA2B9CD91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9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C2B0-59B9-C947-A959-DA2B9CD916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55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C2B0-59B9-C947-A959-DA2B9CD916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22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C2B0-59B9-C947-A959-DA2B9CD916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22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C2B0-59B9-C947-A959-DA2B9CD916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22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C2B0-59B9-C947-A959-DA2B9CD916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22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C2B0-59B9-C947-A959-DA2B9CD916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22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C2B0-59B9-C947-A959-DA2B9CD916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22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C2B0-59B9-C947-A959-DA2B9CD916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22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C2B0-59B9-C947-A959-DA2B9CD916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22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C2B0-59B9-C947-A959-DA2B9CD916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22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C2B0-59B9-C947-A959-DA2B9CD916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22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kaj režemo?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l-SI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Emocija			51%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l-SI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Zgodba			23%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l-SI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Ritem				10%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l-SI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Pogledi			7%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l-SI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- 2-dimenzionalni prostor	5%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l-SI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- 3-dimenzionalni prostor	4%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C2B0-59B9-C947-A959-DA2B9CD916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22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Primer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tretin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C2B0-59B9-C947-A959-DA2B9CD916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31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C2B0-59B9-C947-A959-DA2B9CD916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37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01232" y="2282450"/>
            <a:ext cx="6979636" cy="1127903"/>
          </a:xfrm>
        </p:spPr>
        <p:txBody>
          <a:bodyPr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2800" b="0" i="1" u="none">
                <a:latin typeface="KG Ten Thousand Reasons Alt"/>
                <a:cs typeface="KG Ten Thousand Reasons A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pPr>
            <a:r>
              <a:rPr lang="en-US" sz="2800" i="1" dirty="0">
                <a:solidFill>
                  <a:srgbClr val="F2F2F2"/>
                </a:solidFill>
                <a:effectLst/>
                <a:latin typeface="KG Ten Thousand Reasons Alt"/>
                <a:cs typeface="KG Ten Thousand Reasons Alt"/>
              </a:rPr>
              <a:t>“</a:t>
            </a:r>
            <a:r>
              <a:rPr lang="en-US" sz="2800" i="1" dirty="0" err="1">
                <a:solidFill>
                  <a:srgbClr val="F2F2F2"/>
                </a:solidFill>
                <a:effectLst/>
                <a:latin typeface="KG Ten Thousand Reasons Alt"/>
                <a:cs typeface="KG Ten Thousand Reasons Alt"/>
              </a:rPr>
              <a:t>Spoštovanje</a:t>
            </a:r>
            <a:r>
              <a:rPr lang="en-US" sz="2800" i="1" dirty="0">
                <a:solidFill>
                  <a:srgbClr val="F2F2F2"/>
                </a:solidFill>
                <a:effectLst/>
                <a:latin typeface="KG Ten Thousand Reasons Alt"/>
                <a:cs typeface="KG Ten Thousand Reasons Alt"/>
              </a:rPr>
              <a:t> </a:t>
            </a:r>
            <a:r>
              <a:rPr lang="en-US" sz="2800" i="1" dirty="0" err="1">
                <a:solidFill>
                  <a:srgbClr val="F2F2F2"/>
                </a:solidFill>
                <a:effectLst/>
                <a:latin typeface="KG Ten Thousand Reasons Alt"/>
                <a:cs typeface="KG Ten Thousand Reasons Alt"/>
              </a:rPr>
              <a:t>preteklosti</a:t>
            </a:r>
            <a:r>
              <a:rPr lang="en-US" sz="2800" i="1" dirty="0">
                <a:solidFill>
                  <a:srgbClr val="F2F2F2"/>
                </a:solidFill>
                <a:effectLst/>
                <a:latin typeface="KG Ten Thousand Reasons Alt"/>
                <a:cs typeface="KG Ten Thousand Reasons Alt"/>
              </a:rPr>
              <a:t> je </a:t>
            </a:r>
            <a:r>
              <a:rPr lang="en-US" sz="2800" i="1" dirty="0" err="1">
                <a:solidFill>
                  <a:srgbClr val="F2F2F2"/>
                </a:solidFill>
                <a:effectLst/>
                <a:latin typeface="KG Ten Thousand Reasons Alt"/>
                <a:cs typeface="KG Ten Thousand Reasons Alt"/>
              </a:rPr>
              <a:t>nujna</a:t>
            </a:r>
            <a:r>
              <a:rPr lang="en-US" sz="2800" i="1" dirty="0">
                <a:solidFill>
                  <a:srgbClr val="F2F2F2"/>
                </a:solidFill>
                <a:effectLst/>
                <a:latin typeface="KG Ten Thousand Reasons Alt"/>
                <a:cs typeface="KG Ten Thousand Reasons Alt"/>
              </a:rPr>
              <a:t> </a:t>
            </a:r>
            <a:r>
              <a:rPr lang="en-US" sz="2800" i="1" dirty="0" err="1">
                <a:solidFill>
                  <a:srgbClr val="F2F2F2"/>
                </a:solidFill>
                <a:effectLst/>
                <a:latin typeface="KG Ten Thousand Reasons Alt"/>
                <a:cs typeface="KG Ten Thousand Reasons Alt"/>
              </a:rPr>
              <a:t>za</a:t>
            </a:r>
            <a:r>
              <a:rPr lang="en-US" sz="2800" i="1" dirty="0">
                <a:solidFill>
                  <a:srgbClr val="F2F2F2"/>
                </a:solidFill>
                <a:effectLst/>
                <a:latin typeface="KG Ten Thousand Reasons Alt"/>
                <a:cs typeface="KG Ten Thousand Reasons Alt"/>
              </a:rPr>
              <a:t> </a:t>
            </a:r>
            <a:r>
              <a:rPr lang="en-US" sz="2800" i="1" dirty="0" err="1">
                <a:solidFill>
                  <a:srgbClr val="F2F2F2"/>
                </a:solidFill>
                <a:effectLst/>
                <a:latin typeface="KG Ten Thousand Reasons Alt"/>
                <a:cs typeface="KG Ten Thousand Reasons Alt"/>
              </a:rPr>
              <a:t>napredek</a:t>
            </a:r>
            <a:r>
              <a:rPr lang="en-US" sz="2800" i="1" dirty="0">
                <a:solidFill>
                  <a:srgbClr val="F2F2F2"/>
                </a:solidFill>
                <a:effectLst/>
                <a:latin typeface="KG Ten Thousand Reasons Alt"/>
                <a:cs typeface="KG Ten Thousand Reasons Alt"/>
              </a:rPr>
              <a:t> v </a:t>
            </a:r>
            <a:r>
              <a:rPr lang="en-US" sz="2800" i="1" dirty="0" err="1">
                <a:solidFill>
                  <a:srgbClr val="F2F2F2"/>
                </a:solidFill>
                <a:effectLst/>
                <a:latin typeface="KG Ten Thousand Reasons Alt"/>
                <a:cs typeface="KG Ten Thousand Reasons Alt"/>
              </a:rPr>
              <a:t>prihodnosti</a:t>
            </a:r>
            <a:r>
              <a:rPr lang="en-US" sz="2800" i="1" dirty="0">
                <a:solidFill>
                  <a:srgbClr val="F2F2F2"/>
                </a:solidFill>
                <a:effectLst/>
                <a:latin typeface="KG Ten Thousand Reasons Alt"/>
                <a:cs typeface="KG Ten Thousand Reasons Alt"/>
              </a:rPr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63422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360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281432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4567595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6622797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99004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3268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li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4669"/>
            <a:ext cx="8229600" cy="9525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2F2F2"/>
                </a:solidFill>
                <a:latin typeface="KG Ten Thousand Reasons Alt"/>
                <a:cs typeface="KG Ten Thousand Reasons Alt"/>
              </a:defRPr>
            </a:lvl1pPr>
          </a:lstStyle>
          <a:p>
            <a:r>
              <a:rPr lang="sl-SI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00874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li naslov s sli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723"/>
            <a:ext cx="8229600" cy="9525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2F2F2"/>
                </a:solidFill>
                <a:latin typeface="KG Ten Thousand Reasons Alt"/>
                <a:cs typeface="KG Ten Thousand Reasons Alt"/>
              </a:defRPr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060575" y="2051360"/>
            <a:ext cx="4778375" cy="27273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1397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li naslov zgor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723"/>
            <a:ext cx="8229600" cy="9525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2F2F2"/>
                </a:solidFill>
                <a:latin typeface="KG Ten Thousand Reasons Alt"/>
                <a:cs typeface="KG Ten Thousand Reasons Alt"/>
              </a:defRPr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814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rgbClr val="F2F2F2"/>
                </a:solidFill>
                <a:latin typeface="KG Ten Thousand Reasons Alt"/>
                <a:cs typeface="KG Ten Thousand Reasons Alt"/>
              </a:defRPr>
            </a:lvl1pPr>
          </a:lstStyle>
          <a:p>
            <a:r>
              <a:rPr lang="sl-SI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0195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>
              <a:defRPr>
                <a:solidFill>
                  <a:srgbClr val="F2F2F2"/>
                </a:solidFill>
                <a:latin typeface="KG Broken Vessels Sketch"/>
                <a:cs typeface="KG Broken Vessels Sketch"/>
              </a:defRPr>
            </a:lvl1pPr>
          </a:lstStyle>
          <a:p>
            <a:r>
              <a:rPr lang="sl-SI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58454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rgbClr val="F2F2F2"/>
                </a:solidFill>
                <a:latin typeface="KG Broken Vessels Sketch"/>
                <a:cs typeface="KG Broken Vessels Sketch"/>
              </a:defRPr>
            </a:lvl1pPr>
          </a:lstStyle>
          <a:p>
            <a:r>
              <a:rPr lang="sl-SI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728693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F2F2F2"/>
                </a:solidFill>
                <a:latin typeface="KG Broken Vessels Sketch"/>
                <a:cs typeface="KG Broken Vessels Sketch"/>
              </a:defRPr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7914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F2F2F2"/>
                </a:solidFill>
                <a:latin typeface="KG Broken Vessels Sketch"/>
                <a:cs typeface="KG Broken Vessels Sketch"/>
              </a:defRPr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9748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/>
              <a:t>Click to edit Master text styles-</a:t>
            </a:r>
          </a:p>
          <a:p>
            <a:pPr lvl="1"/>
            <a:r>
              <a:rPr lang="sl-SI" dirty="0"/>
              <a:t>Second level</a:t>
            </a:r>
          </a:p>
          <a:p>
            <a:pPr lvl="2"/>
            <a:r>
              <a:rPr lang="sl-SI" dirty="0"/>
              <a:t>Third level</a:t>
            </a:r>
          </a:p>
          <a:p>
            <a:pPr lvl="3"/>
            <a:r>
              <a:rPr lang="sl-SI" dirty="0"/>
              <a:t>Fourth level</a:t>
            </a:r>
          </a:p>
          <a:p>
            <a:pPr lvl="4"/>
            <a:r>
              <a:rPr lang="sl-SI" dirty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5360088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G Ten Thousand Reasons Alt"/>
                <a:cs typeface="KG Ten Thousand Reasons Alt"/>
              </a:rPr>
              <a:t>www.filmfactory.si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KG Ten Thousand Reasons Alt"/>
                <a:cs typeface="KG Ten Thousand Reasons Alt"/>
              </a:rPr>
              <a:t>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|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G Ten Thousand Reasons Alt"/>
                <a:cs typeface="KG Ten Thousand Reasons Alt"/>
              </a:rPr>
              <a:t>info@filmfactory.si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805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50" r:id="rId5"/>
    <p:sldLayoutId id="2147483649" r:id="rId6"/>
    <p:sldLayoutId id="2147483651" r:id="rId7"/>
    <p:sldLayoutId id="2147483652" r:id="rId8"/>
    <p:sldLayoutId id="2147483654" r:id="rId9"/>
    <p:sldLayoutId id="2147483653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ransition spd="slow">
    <p:push dir="u"/>
  </p:transition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F2F2F2"/>
          </a:solidFill>
          <a:latin typeface="KG Ten Thousand Reasons Alt"/>
          <a:ea typeface="+mj-ea"/>
          <a:cs typeface="KG Ten Thousand Reasons Al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-"/>
        <a:defRPr sz="3200" kern="1200">
          <a:solidFill>
            <a:srgbClr val="F2F2F2"/>
          </a:solidFill>
          <a:latin typeface="KG Ten Thousand Reasons Alt"/>
          <a:ea typeface="+mn-ea"/>
          <a:cs typeface="KG Ten Thousand Reasons Al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2F2F2"/>
          </a:solidFill>
          <a:latin typeface="KG Ten Thousand Reasons Alt"/>
          <a:ea typeface="+mn-ea"/>
          <a:cs typeface="KG Ten Thousand Reasons Al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2F2F2"/>
          </a:solidFill>
          <a:latin typeface="KG Ten Thousand Reasons Alt"/>
          <a:ea typeface="+mn-ea"/>
          <a:cs typeface="KG Ten Thousand Reasons Al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2F2F2"/>
          </a:solidFill>
          <a:latin typeface="KG Ten Thousand Reasons Alt"/>
          <a:ea typeface="+mn-ea"/>
          <a:cs typeface="KG Ten Thousand Reasons Al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2F2F2"/>
          </a:solidFill>
          <a:latin typeface="KG Ten Thousand Reasons Alt"/>
          <a:ea typeface="+mn-ea"/>
          <a:cs typeface="KG Ten Thousand Reasons Al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ojca@filmfactory.si" TargetMode="External"/><Relationship Id="rId2" Type="http://schemas.openxmlformats.org/officeDocument/2006/relationships/hyperlink" Target="mailto:info@filmfactory.si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CAE0t6KwJ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1713301" y="1416149"/>
            <a:ext cx="5715000" cy="14917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5008" tIns="37504" rIns="75008" bIns="37504" anchor="b"/>
          <a:lstStyle/>
          <a:p>
            <a:pPr defTabSz="762056">
              <a:defRPr/>
            </a:pPr>
            <a:endParaRPr lang="sl-SI" sz="136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defTabSz="762056">
              <a:defRPr/>
            </a:pPr>
            <a:endParaRPr lang="sl-SI" sz="136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" name="CustomShape 2"/>
          <p:cNvSpPr/>
          <p:nvPr/>
        </p:nvSpPr>
        <p:spPr>
          <a:xfrm>
            <a:off x="2105742" y="3005116"/>
            <a:ext cx="4931318" cy="5088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5008" tIns="37504" rIns="75008" bIns="37504"/>
          <a:lstStyle/>
          <a:p>
            <a:pPr defTabSz="762056">
              <a:defRPr/>
            </a:pPr>
            <a:r>
              <a:rPr lang="sl-SI" sz="175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ABC igranega filma (C): </a:t>
            </a:r>
            <a:r>
              <a:rPr lang="sl-SI" sz="1750" b="1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delavnica </a:t>
            </a:r>
            <a:r>
              <a:rPr lang="sl-SI" sz="1750" b="1" spc="-1" dirty="0" err="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postprodukcije</a:t>
            </a:r>
            <a:endParaRPr lang="sl-SI" sz="1750" spc="-1" dirty="0">
              <a:solidFill>
                <a:srgbClr val="FFC000"/>
              </a:solidFill>
              <a:uFill>
                <a:solidFill>
                  <a:srgbClr val="FFFFFF"/>
                </a:solidFill>
              </a:uFill>
            </a:endParaRPr>
          </a:p>
          <a:p>
            <a:pPr defTabSz="762056">
              <a:defRPr/>
            </a:pPr>
            <a:endParaRPr lang="sl-SI" sz="1334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defTabSz="762056">
              <a:defRPr/>
            </a:pPr>
            <a:r>
              <a:rPr lang="sl-SI" sz="1334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Izvajalca: </a:t>
            </a:r>
            <a:r>
              <a:rPr lang="sv-SE" sz="133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Mitja Mlakar in Miha Šubic </a:t>
            </a:r>
            <a:r>
              <a:rPr lang="sl-SI" sz="1334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(Film </a:t>
            </a:r>
            <a:r>
              <a:rPr lang="sl-SI" sz="1334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Factory</a:t>
            </a:r>
            <a:r>
              <a:rPr lang="sl-SI" sz="1334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</a:t>
            </a:r>
            <a:endParaRPr lang="sl-SI" sz="1334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076" name="Slika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726" y="4235246"/>
            <a:ext cx="1449752" cy="44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Slika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321" y="4217243"/>
            <a:ext cx="986504" cy="4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Slika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318" y="4350458"/>
            <a:ext cx="890493" cy="21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451" y="4258048"/>
            <a:ext cx="295231" cy="39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stomShape 3"/>
          <p:cNvSpPr/>
          <p:nvPr/>
        </p:nvSpPr>
        <p:spPr>
          <a:xfrm>
            <a:off x="2324165" y="4784904"/>
            <a:ext cx="4494472" cy="2136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5008" tIns="37504" rIns="75008" bIns="37504"/>
          <a:lstStyle>
            <a:lvl1pPr defTabSz="1006475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defTabSz="1006475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defTabSz="1006475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defTabSz="1006475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defTabSz="1006475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sl-SI" altLang="sl-SI" sz="907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Naložbo sofinancirata Evropska unija iz Evropskega socialnega sklada in Republika Slovenija.</a:t>
            </a:r>
            <a:endParaRPr lang="sl-SI" altLang="sl-SI" sz="1361">
              <a:solidFill>
                <a:srgbClr val="000000"/>
              </a:solidFill>
            </a:endParaRPr>
          </a:p>
        </p:txBody>
      </p:sp>
      <p:pic>
        <p:nvPicPr>
          <p:cNvPr id="3081" name="Slika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557" y="1405349"/>
            <a:ext cx="4282050" cy="132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043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err="1">
                <a:solidFill>
                  <a:srgbClr val="000000"/>
                </a:solidFill>
                <a:latin typeface="+mj-lt"/>
                <a:cs typeface="Arial"/>
              </a:rPr>
              <a:t>Filmski</a:t>
            </a:r>
            <a:r>
              <a:rPr lang="en-GB" b="1" dirty="0">
                <a:solidFill>
                  <a:srgbClr val="000000"/>
                </a:solidFill>
                <a:latin typeface="+mj-lt"/>
                <a:cs typeface="Arial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+mj-lt"/>
                <a:cs typeface="Arial"/>
              </a:rPr>
              <a:t>plani</a:t>
            </a:r>
            <a:r>
              <a:rPr lang="sl-SI" b="1" dirty="0">
                <a:solidFill>
                  <a:srgbClr val="000000"/>
                </a:solidFill>
                <a:latin typeface="+mj-lt"/>
                <a:cs typeface="Arial"/>
              </a:rPr>
              <a:t> in montaža</a:t>
            </a:r>
            <a:endParaRPr lang="en-US" b="1" dirty="0">
              <a:solidFill>
                <a:srgbClr val="000000"/>
              </a:solidFill>
              <a:latin typeface="+mj-lt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63E164-B8BF-4621-A694-7CF140A412BA}"/>
              </a:ext>
            </a:extLst>
          </p:cNvPr>
          <p:cNvSpPr/>
          <p:nvPr/>
        </p:nvSpPr>
        <p:spPr>
          <a:xfrm>
            <a:off x="869576" y="1566414"/>
            <a:ext cx="72165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Bodimo pozorni, da </a:t>
            </a:r>
            <a:r>
              <a:rPr lang="sl-SI" sz="2000" dirty="0"/>
              <a:t>imata kadra ki jih nizamo, vsaj dva plana razlike. Torej režemo npr. iz totala (Long </a:t>
            </a:r>
            <a:r>
              <a:rPr lang="sl-SI" sz="2000" dirty="0" err="1"/>
              <a:t>shot</a:t>
            </a:r>
            <a:r>
              <a:rPr lang="sl-SI" sz="2000" dirty="0"/>
              <a:t>) na bližnji kader (</a:t>
            </a:r>
            <a:r>
              <a:rPr lang="sl-SI" sz="2000" dirty="0" err="1"/>
              <a:t>Close</a:t>
            </a:r>
            <a:r>
              <a:rPr lang="sl-SI" sz="2000" dirty="0"/>
              <a:t> up).</a:t>
            </a:r>
          </a:p>
          <a:p>
            <a:endParaRPr lang="sl-SI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l-SI" sz="2000" dirty="0"/>
              <a:t>V primeru da nizamo dva kadra s podobnim oz. enakim planom, se lahko zgodi, da dobimo „</a:t>
            </a:r>
            <a:r>
              <a:rPr lang="sl-SI" sz="2000" dirty="0" err="1"/>
              <a:t>jump</a:t>
            </a:r>
            <a:r>
              <a:rPr lang="sl-SI" sz="2000" dirty="0"/>
              <a:t> </a:t>
            </a:r>
            <a:r>
              <a:rPr lang="sl-SI" sz="2000" dirty="0" err="1"/>
              <a:t>cut</a:t>
            </a:r>
            <a:r>
              <a:rPr lang="sl-SI" sz="2000" dirty="0"/>
              <a:t>“ oz. da kamera „grdo“ skoči. Ta efekt seveda lahko tudi kreativno uporabimo.</a:t>
            </a:r>
          </a:p>
          <a:p>
            <a:endParaRPr lang="sl-SI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l-SI" sz="2000" dirty="0"/>
              <a:t>Primer „</a:t>
            </a:r>
            <a:r>
              <a:rPr lang="sl-SI" sz="2000" dirty="0" err="1"/>
              <a:t>jump</a:t>
            </a:r>
            <a:r>
              <a:rPr lang="sl-SI" sz="2000" dirty="0"/>
              <a:t> </a:t>
            </a:r>
            <a:r>
              <a:rPr lang="sl-SI" sz="2000" dirty="0" err="1"/>
              <a:t>cuta</a:t>
            </a:r>
            <a:r>
              <a:rPr lang="sl-SI" sz="2000" dirty="0"/>
              <a:t>“ je v videu na 2min 13 sek:</a:t>
            </a:r>
          </a:p>
          <a:p>
            <a:r>
              <a:rPr lang="sl-SI" sz="2000" dirty="0"/>
              <a:t>https://youtu.be/OAH0MoAv2CI?t=133 </a:t>
            </a:r>
          </a:p>
          <a:p>
            <a:endParaRPr lang="en-US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8038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9089"/>
            <a:ext cx="8229600" cy="95250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sl-SI" b="1" dirty="0">
                <a:solidFill>
                  <a:schemeClr val="tx1"/>
                </a:solidFill>
                <a:latin typeface="+mj-lt"/>
              </a:rPr>
              <a:t>“Film je življenje brez </a:t>
            </a:r>
            <a:br>
              <a:rPr lang="sl-SI" b="1" dirty="0">
                <a:solidFill>
                  <a:schemeClr val="tx1"/>
                </a:solidFill>
                <a:latin typeface="+mj-lt"/>
              </a:rPr>
            </a:br>
            <a:r>
              <a:rPr lang="sl-SI" b="1" dirty="0">
                <a:solidFill>
                  <a:schemeClr val="tx1"/>
                </a:solidFill>
                <a:latin typeface="+mj-lt"/>
              </a:rPr>
              <a:t>dolgočasnih trenutkov.”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CFBFF6-DBD3-43DB-BA06-7261FC576FD3}"/>
              </a:ext>
            </a:extLst>
          </p:cNvPr>
          <p:cNvSpPr/>
          <p:nvPr/>
        </p:nvSpPr>
        <p:spPr>
          <a:xfrm>
            <a:off x="869576" y="2881985"/>
            <a:ext cx="72165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/>
              <a:t>V montaži vedno poskusimo odrezat stran posnetke, ki so dolgočasni oz. vsebinsko ničesar ne doprinesejo k končnemu filmu oz. videu. Po navadi so to med drugimi posnetki odpiranja in zapiranja vrat.</a:t>
            </a:r>
          </a:p>
          <a:p>
            <a:endParaRPr lang="en-US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96126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>
                <a:solidFill>
                  <a:schemeClr val="tx1"/>
                </a:solidFill>
                <a:latin typeface="+mj-lt"/>
              </a:rPr>
              <a:t>Montažni programi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832" y="2857500"/>
            <a:ext cx="3374692" cy="20300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A0C8887-A214-483A-80AC-CBCF6E00A471}"/>
              </a:ext>
            </a:extLst>
          </p:cNvPr>
          <p:cNvSpPr/>
          <p:nvPr/>
        </p:nvSpPr>
        <p:spPr>
          <a:xfrm>
            <a:off x="721660" y="1232849"/>
            <a:ext cx="72165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/>
              <a:t>Montažnih programov je na trgu veliko. Po večini vsi montažni programi delujejo po istem principu in imajo podoben način dela.</a:t>
            </a:r>
          </a:p>
          <a:p>
            <a:endParaRPr lang="sl-SI" sz="2000" dirty="0"/>
          </a:p>
          <a:p>
            <a:r>
              <a:rPr lang="sl-SI" sz="2000" dirty="0"/>
              <a:t>Na delavnici smo montirali v programu </a:t>
            </a:r>
            <a:r>
              <a:rPr lang="sl-SI" sz="2000" dirty="0" err="1"/>
              <a:t>Kdenlive</a:t>
            </a:r>
            <a:r>
              <a:rPr lang="sl-SI" sz="2000" dirty="0"/>
              <a:t>.</a:t>
            </a:r>
          </a:p>
          <a:p>
            <a:r>
              <a:rPr lang="sl-SI" sz="2000" dirty="0"/>
              <a:t>https://kdenlive.org/en/</a:t>
            </a:r>
          </a:p>
          <a:p>
            <a:endParaRPr lang="sl-SI" sz="2000" dirty="0"/>
          </a:p>
          <a:p>
            <a:r>
              <a:rPr lang="sl-SI" sz="2000" dirty="0"/>
              <a:t>Drugi montažni programi:</a:t>
            </a:r>
          </a:p>
          <a:p>
            <a:pPr marL="342900" indent="-342900">
              <a:buFontTx/>
              <a:buChar char="-"/>
            </a:pPr>
            <a:r>
              <a:rPr lang="sl-SI" sz="2000" dirty="0"/>
              <a:t>Adobe Premiere</a:t>
            </a:r>
          </a:p>
          <a:p>
            <a:pPr marL="342900" indent="-342900">
              <a:buFontTx/>
              <a:buChar char="-"/>
            </a:pPr>
            <a:r>
              <a:rPr lang="sl-SI" sz="2000" dirty="0" err="1"/>
              <a:t>Final</a:t>
            </a:r>
            <a:r>
              <a:rPr lang="sl-SI" sz="2000" dirty="0"/>
              <a:t> </a:t>
            </a:r>
            <a:r>
              <a:rPr lang="sl-SI" sz="2000" dirty="0" err="1"/>
              <a:t>cut</a:t>
            </a:r>
            <a:endParaRPr lang="sl-SI" sz="2000" dirty="0"/>
          </a:p>
          <a:p>
            <a:pPr marL="342900" indent="-342900">
              <a:buFontTx/>
              <a:buChar char="-"/>
            </a:pPr>
            <a:r>
              <a:rPr lang="sl-SI" sz="2000" dirty="0"/>
              <a:t>AVID</a:t>
            </a:r>
          </a:p>
          <a:p>
            <a:pPr marL="342900" indent="-342900">
              <a:buFontTx/>
              <a:buChar char="-"/>
            </a:pPr>
            <a:r>
              <a:rPr lang="sl-SI" sz="2000" dirty="0" err="1"/>
              <a:t>Magix</a:t>
            </a:r>
            <a:r>
              <a:rPr lang="sl-SI" sz="2000" dirty="0"/>
              <a:t> </a:t>
            </a:r>
            <a:r>
              <a:rPr lang="sl-SI" sz="2000" dirty="0" err="1"/>
              <a:t>Vegas</a:t>
            </a:r>
            <a:endParaRPr lang="sl-SI" sz="2000" dirty="0"/>
          </a:p>
          <a:p>
            <a:pPr marL="342900" indent="-342900">
              <a:buFontTx/>
              <a:buChar char="-"/>
            </a:pPr>
            <a:r>
              <a:rPr lang="sl-SI" sz="2000" dirty="0"/>
              <a:t>Itd.</a:t>
            </a:r>
          </a:p>
          <a:p>
            <a:endParaRPr lang="en-US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34438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>
                <a:solidFill>
                  <a:schemeClr val="tx1"/>
                </a:solidFill>
                <a:latin typeface="+mj-lt"/>
              </a:rPr>
              <a:t>Tehnične nastavitve projekta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E2EA25-7342-45FC-B086-A4E759B30825}"/>
              </a:ext>
            </a:extLst>
          </p:cNvPr>
          <p:cNvSpPr/>
          <p:nvPr/>
        </p:nvSpPr>
        <p:spPr>
          <a:xfrm>
            <a:off x="963706" y="1574393"/>
            <a:ext cx="72165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/>
              <a:t>Tehnične nastavitve programa oz. projekta pred začetkom montaže. Svetujemo da projekt nastavite na spodnje nastavitve tudi, če ste snemali s kamero oz. telefonom ki ima drugačne nastavitve:</a:t>
            </a:r>
          </a:p>
          <a:p>
            <a:endParaRPr lang="sl-SI" sz="2000" dirty="0"/>
          </a:p>
          <a:p>
            <a:pPr marL="342900" indent="-342900">
              <a:buFontTx/>
              <a:buChar char="-"/>
            </a:pPr>
            <a:r>
              <a:rPr lang="sl-SI" sz="2000" dirty="0"/>
              <a:t>resolucija: 1920 x 1080p (ali 720p)</a:t>
            </a:r>
          </a:p>
          <a:p>
            <a:pPr marL="342900" indent="-342900">
              <a:buFontTx/>
              <a:buChar char="-"/>
            </a:pPr>
            <a:r>
              <a:rPr lang="sl-SI" sz="2000" dirty="0" err="1"/>
              <a:t>Framerate</a:t>
            </a:r>
            <a:r>
              <a:rPr lang="sl-SI" sz="2000" dirty="0"/>
              <a:t> (</a:t>
            </a:r>
            <a:r>
              <a:rPr lang="sl-SI" sz="2000" dirty="0" err="1"/>
              <a:t>fps</a:t>
            </a:r>
            <a:r>
              <a:rPr lang="sl-SI" sz="2000" dirty="0"/>
              <a:t>): 25 </a:t>
            </a:r>
            <a:r>
              <a:rPr lang="sl-SI" sz="2000" dirty="0" err="1"/>
              <a:t>fps</a:t>
            </a:r>
            <a:r>
              <a:rPr lang="sl-SI" sz="2000" dirty="0"/>
              <a:t> (25 sličic na sekundo)</a:t>
            </a:r>
          </a:p>
          <a:p>
            <a:pPr marL="342900" indent="-342900">
              <a:buFontTx/>
              <a:buChar char="-"/>
            </a:pPr>
            <a:r>
              <a:rPr lang="sl-SI" sz="2000" dirty="0"/>
              <a:t>Kodek / format: H.264, .mp4</a:t>
            </a:r>
          </a:p>
          <a:p>
            <a:pPr marL="342900" indent="-342900">
              <a:buFontTx/>
              <a:buChar char="-"/>
            </a:pPr>
            <a:r>
              <a:rPr lang="sl-SI" sz="2000" dirty="0"/>
              <a:t>Razmerje slike: 19:6</a:t>
            </a:r>
          </a:p>
          <a:p>
            <a:pPr marL="342900" indent="-342900">
              <a:buFontTx/>
              <a:buChar char="-"/>
            </a:pPr>
            <a:r>
              <a:rPr lang="sl-SI" sz="2000" dirty="0" err="1"/>
              <a:t>Pixel</a:t>
            </a:r>
            <a:r>
              <a:rPr lang="sl-SI" sz="2000" dirty="0"/>
              <a:t> </a:t>
            </a:r>
            <a:r>
              <a:rPr lang="sl-SI" sz="2000" dirty="0" err="1"/>
              <a:t>aspect</a:t>
            </a:r>
            <a:r>
              <a:rPr lang="sl-SI" sz="2000" dirty="0"/>
              <a:t> (razmerje </a:t>
            </a:r>
            <a:r>
              <a:rPr lang="sl-SI" sz="2000" dirty="0" err="1"/>
              <a:t>pixlov</a:t>
            </a:r>
            <a:r>
              <a:rPr lang="sl-SI" sz="2000" dirty="0"/>
              <a:t>): 1:1</a:t>
            </a:r>
          </a:p>
          <a:p>
            <a:endParaRPr lang="en-US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95623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>
                <a:solidFill>
                  <a:schemeClr val="tx1"/>
                </a:solidFill>
                <a:latin typeface="+mj-lt"/>
              </a:rPr>
              <a:t>ORGANIZACIJA DATOTEK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64" name="Diagram 63"/>
          <p:cNvGraphicFramePr/>
          <p:nvPr>
            <p:extLst>
              <p:ext uri="{D42A27DB-BD31-4B8C-83A1-F6EECF244321}">
                <p14:modId xmlns:p14="http://schemas.microsoft.com/office/powerpoint/2010/main" val="1063423166"/>
              </p:ext>
            </p:extLst>
          </p:nvPr>
        </p:nvGraphicFramePr>
        <p:xfrm>
          <a:off x="1319739" y="1261294"/>
          <a:ext cx="6468813" cy="4050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682963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>
                <a:solidFill>
                  <a:schemeClr val="tx1"/>
                </a:solidFill>
                <a:latin typeface="+mj-lt"/>
              </a:rPr>
              <a:t>Pomembno!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1FDF6E-18F6-493D-9903-6770549496BE}"/>
              </a:ext>
            </a:extLst>
          </p:cNvPr>
          <p:cNvSpPr/>
          <p:nvPr/>
        </p:nvSpPr>
        <p:spPr>
          <a:xfrm>
            <a:off x="963706" y="1574393"/>
            <a:ext cx="72165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sl-SI" sz="2000" dirty="0"/>
              <a:t>Vedno hranite CELOTEN material v vaši projektni mapi.</a:t>
            </a:r>
          </a:p>
          <a:p>
            <a:pPr marL="342900" indent="-342900">
              <a:buFontTx/>
              <a:buChar char="-"/>
            </a:pPr>
            <a:r>
              <a:rPr lang="sl-SI" sz="2000" dirty="0"/>
              <a:t>Ne premikajte vašega materiala (v raziskovalcu) po tem, ko ste ga že uvozili v program.</a:t>
            </a:r>
          </a:p>
          <a:p>
            <a:pPr marL="342900" indent="-342900">
              <a:buFontTx/>
              <a:buChar char="-"/>
            </a:pPr>
            <a:r>
              <a:rPr lang="sl-SI" sz="2000" dirty="0"/>
              <a:t>Ne preimenujte vašega materiala po tem ko ste ga uvozili v program.</a:t>
            </a:r>
          </a:p>
          <a:p>
            <a:pPr marL="342900" indent="-342900">
              <a:buFontTx/>
              <a:buChar char="-"/>
            </a:pPr>
            <a:r>
              <a:rPr lang="sl-SI" sz="2000" dirty="0"/>
              <a:t>Ne pozabit premaknit vašega materiala iz mape Prenosi v projektno mapo (po tem ko ga shranite z interneta)</a:t>
            </a:r>
          </a:p>
          <a:p>
            <a:endParaRPr lang="en-US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660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88723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F2F2F2"/>
                </a:solidFill>
                <a:latin typeface="KG Broken Vessels Sketch"/>
                <a:ea typeface="+mj-ea"/>
                <a:cs typeface="KG Broken Vessels Sketch"/>
              </a:defRPr>
            </a:lvl1pPr>
          </a:lstStyle>
          <a:p>
            <a:r>
              <a:rPr lang="sl-SI" b="1" dirty="0">
                <a:solidFill>
                  <a:srgbClr val="000000"/>
                </a:solidFill>
                <a:latin typeface="+mj-lt"/>
                <a:cs typeface="Arial"/>
              </a:rPr>
              <a:t>KONTAKT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41171" y="3229998"/>
            <a:ext cx="3526972" cy="1355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F2F2F2"/>
                </a:solidFill>
                <a:latin typeface="KG Broken Vessels Sketch"/>
                <a:ea typeface="+mj-ea"/>
                <a:cs typeface="KG Broken Vessels Sketch"/>
              </a:defRPr>
            </a:lvl1pPr>
          </a:lstStyle>
          <a:p>
            <a:r>
              <a:rPr lang="sl-SI" sz="1400" dirty="0">
                <a:solidFill>
                  <a:srgbClr val="000000"/>
                </a:solidFill>
                <a:latin typeface="+mj-lt"/>
                <a:cs typeface="Arial"/>
              </a:rPr>
              <a:t>FILMSKO DRUŠTVO FILM FACTORY</a:t>
            </a:r>
          </a:p>
          <a:p>
            <a:r>
              <a:rPr lang="sl-SI" sz="1400" dirty="0">
                <a:solidFill>
                  <a:srgbClr val="000000"/>
                </a:solidFill>
                <a:latin typeface="+mj-lt"/>
                <a:cs typeface="Arial"/>
              </a:rPr>
              <a:t>Ruška cesta 55</a:t>
            </a:r>
          </a:p>
          <a:p>
            <a:r>
              <a:rPr lang="sl-SI" sz="1400" dirty="0">
                <a:solidFill>
                  <a:srgbClr val="000000"/>
                </a:solidFill>
                <a:latin typeface="+mj-lt"/>
                <a:cs typeface="Arial"/>
              </a:rPr>
              <a:t>SI - 2000 Maribor</a:t>
            </a:r>
          </a:p>
          <a:p>
            <a:endParaRPr lang="sl-SI" sz="1400" dirty="0">
              <a:solidFill>
                <a:srgbClr val="000000"/>
              </a:solidFill>
              <a:latin typeface="+mj-lt"/>
              <a:cs typeface="Arial"/>
            </a:endParaRPr>
          </a:p>
          <a:p>
            <a:r>
              <a:rPr lang="sl-SI" sz="1400" dirty="0">
                <a:solidFill>
                  <a:srgbClr val="000000"/>
                </a:solidFill>
                <a:latin typeface="+mj-lt"/>
                <a:cs typeface="Arial"/>
              </a:rPr>
              <a:t>Mojca Pernat </a:t>
            </a:r>
            <a:r>
              <a:rPr lang="mr-IN" sz="1400" dirty="0">
                <a:solidFill>
                  <a:srgbClr val="000000"/>
                </a:solidFill>
                <a:latin typeface="+mj-lt"/>
                <a:cs typeface="Arial"/>
              </a:rPr>
              <a:t>–</a:t>
            </a:r>
            <a:r>
              <a:rPr lang="sl-SI" sz="1400" dirty="0">
                <a:solidFill>
                  <a:srgbClr val="000000"/>
                </a:solidFill>
                <a:latin typeface="+mj-lt"/>
                <a:cs typeface="Arial"/>
              </a:rPr>
              <a:t> 031 828 043</a:t>
            </a:r>
          </a:p>
          <a:p>
            <a:r>
              <a:rPr lang="sl-SI" sz="1400" dirty="0">
                <a:solidFill>
                  <a:srgbClr val="000000"/>
                </a:solidFill>
                <a:latin typeface="+mj-lt"/>
                <a:cs typeface="Arial"/>
                <a:hlinkClick r:id="rId2"/>
              </a:rPr>
              <a:t>info@filmfactory.si</a:t>
            </a:r>
            <a:endParaRPr lang="sl-SI" sz="1400" dirty="0">
              <a:solidFill>
                <a:srgbClr val="000000"/>
              </a:solidFill>
              <a:latin typeface="+mj-lt"/>
              <a:cs typeface="Arial"/>
            </a:endParaRPr>
          </a:p>
          <a:p>
            <a:r>
              <a:rPr lang="sl-SI" sz="1400" dirty="0">
                <a:solidFill>
                  <a:srgbClr val="000000"/>
                </a:solidFill>
                <a:latin typeface="+mj-lt"/>
                <a:cs typeface="Arial"/>
                <a:hlinkClick r:id="rId3"/>
              </a:rPr>
              <a:t>mojca@filmfactory.si</a:t>
            </a:r>
            <a:endParaRPr lang="sl-SI" sz="1400" dirty="0">
              <a:solidFill>
                <a:srgbClr val="000000"/>
              </a:solidFill>
              <a:latin typeface="+mj-lt"/>
              <a:cs typeface="Arial"/>
            </a:endParaRPr>
          </a:p>
          <a:p>
            <a:endParaRPr lang="sl-SI" sz="1400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sl-SI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1513" y="1420886"/>
            <a:ext cx="1820975" cy="18209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29655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sz="1600" b="1" dirty="0">
              <a:solidFill>
                <a:srgbClr val="000000"/>
              </a:solidFill>
              <a:latin typeface="+mj-lt"/>
              <a:cs typeface="Arial"/>
            </a:endParaRP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+mj-lt"/>
                <a:cs typeface="Arial"/>
              </a:rPr>
              <a:t>FILMI NASTALI NA NAŠIH FILMSKIH DELAVNICAH: https://www.youtube.com/playlist?list=PL4CCF7DA9093DD8DC</a:t>
            </a:r>
          </a:p>
        </p:txBody>
      </p:sp>
    </p:spTree>
    <p:extLst>
      <p:ext uri="{BB962C8B-B14F-4D97-AF65-F5344CB8AC3E}">
        <p14:creationId xmlns:p14="http://schemas.microsoft.com/office/powerpoint/2010/main" val="360978697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91093"/>
            <a:ext cx="7772400" cy="1225021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tx1"/>
                </a:solidFill>
                <a:latin typeface="+mj-lt"/>
                <a:cs typeface="KG Broken Vessels Sketch"/>
              </a:rPr>
              <a:t>MONTAŽA</a:t>
            </a:r>
          </a:p>
        </p:txBody>
      </p:sp>
    </p:spTree>
    <p:extLst>
      <p:ext uri="{BB962C8B-B14F-4D97-AF65-F5344CB8AC3E}">
        <p14:creationId xmlns:p14="http://schemas.microsoft.com/office/powerpoint/2010/main" val="307484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95349213"/>
              </p:ext>
            </p:extLst>
          </p:nvPr>
        </p:nvGraphicFramePr>
        <p:xfrm>
          <a:off x="0" y="0"/>
          <a:ext cx="9144000" cy="5639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1250"/>
            <a:ext cx="8229600" cy="952500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chemeClr val="tx1"/>
                </a:solidFill>
                <a:latin typeface="+mj-lt"/>
              </a:rPr>
              <a:t>Post-produkcija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4FE611-7062-4A49-84C2-138D3C4A275E}"/>
              </a:ext>
            </a:extLst>
          </p:cNvPr>
          <p:cNvSpPr/>
          <p:nvPr/>
        </p:nvSpPr>
        <p:spPr>
          <a:xfrm>
            <a:off x="1488011" y="2946819"/>
            <a:ext cx="70644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>
                <a:latin typeface="Arial"/>
                <a:cs typeface="Arial"/>
              </a:rPr>
              <a:t>Montaža slike je le del celotnega procesa post-produkcije.</a:t>
            </a:r>
          </a:p>
        </p:txBody>
      </p:sp>
    </p:spTree>
    <p:extLst>
      <p:ext uri="{BB962C8B-B14F-4D97-AF65-F5344CB8AC3E}">
        <p14:creationId xmlns:p14="http://schemas.microsoft.com/office/powerpoint/2010/main" val="3852828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9C1F88-5F2A-E24F-B7A8-5CC81A2AE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D49C1F88-5F2A-E24F-B7A8-5CC81A2AEC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B7B783-14B6-BD45-BF65-33AC1AF78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27B7B783-14B6-BD45-BF65-33AC1AF787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B18C11-741A-DD4A-A33F-C298ACEC5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8EB18C11-741A-DD4A-A33F-C298ACEC52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C57AD8-7212-5C43-9532-8249DC69A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30C57AD8-7212-5C43-9532-8249DC69A3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D1A5CF-DA35-5C44-A3CD-06F19BEBE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73D1A5CF-DA35-5C44-A3CD-06F19BEBE5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168C4F-76B5-8B40-9819-5DAEBC707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08168C4F-76B5-8B40-9819-5DAEBC7075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B41F25-03DC-F54F-9E9E-322CB395A7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FAB41F25-03DC-F54F-9E9E-322CB395A7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7A94A3-97EB-FD43-9938-A51545F7CE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4C7A94A3-97EB-FD43-9938-A51545F7CE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F086AF2-64CC-1846-A70B-7934596D3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9F086AF2-64CC-1846-A70B-7934596D3C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05A1B8-CFE3-8142-AB20-2FCBACAC0D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C405A1B8-CFE3-8142-AB20-2FCBACAC0D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C5F6C0-6106-A64C-AC58-8DCF2E642F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B2C5F6C0-6106-A64C-AC58-8DCF2E642F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954" y="478142"/>
            <a:ext cx="8229600" cy="952500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chemeClr val="tx1"/>
                </a:solidFill>
                <a:latin typeface="+mj-lt"/>
              </a:rPr>
              <a:t>Kaj je montaža?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7AF87D-423A-4083-9A34-185042090BC7}"/>
              </a:ext>
            </a:extLst>
          </p:cNvPr>
          <p:cNvSpPr/>
          <p:nvPr/>
        </p:nvSpPr>
        <p:spPr>
          <a:xfrm>
            <a:off x="1102529" y="1546712"/>
            <a:ext cx="706445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/>
              <a:t>Montaža je izbiranje posameznih delov, posnetkov, vsebin in njihovo sestavljanje v novo in skladno celoto. </a:t>
            </a:r>
          </a:p>
          <a:p>
            <a:endParaRPr lang="sl-SI" sz="2000" dirty="0">
              <a:latin typeface="Arial"/>
              <a:cs typeface="Arial"/>
            </a:endParaRPr>
          </a:p>
          <a:p>
            <a:r>
              <a:rPr lang="sl-SI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Vsak kader, vsak posnetek, nosi svojo vsebino oz. informacije. Ko dva različna posnetka s svojo samostojno vsebino sestavimo skupaj, dobita ta dva posnetka popolnoma nov pomen oz. sporočilo.</a:t>
            </a:r>
          </a:p>
          <a:p>
            <a:endParaRPr lang="sl-SI" sz="2000" i="1" dirty="0"/>
          </a:p>
          <a:p>
            <a:r>
              <a:rPr lang="pt-BR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Bistvo filma je nizanje filmskih fragmentov, ki so posamično irelevantni</a:t>
            </a:r>
            <a:r>
              <a:rPr lang="sl-SI" sz="2000" dirty="0"/>
              <a:t>.</a:t>
            </a:r>
            <a:endParaRPr lang="en-US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74884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6767"/>
            <a:ext cx="8229600" cy="719371"/>
          </a:xfrm>
        </p:spPr>
        <p:txBody>
          <a:bodyPr>
            <a:noAutofit/>
          </a:bodyPr>
          <a:lstStyle/>
          <a:p>
            <a:r>
              <a:rPr lang="sl-SI" sz="2400" i="1" dirty="0">
                <a:solidFill>
                  <a:schemeClr val="tx1"/>
                </a:solidFill>
                <a:latin typeface="+mj-lt"/>
              </a:rPr>
              <a:t>“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Ni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pomembno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kako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so</a:t>
            </a:r>
            <a:r>
              <a:rPr lang="sl-SI" sz="2400" i="1" dirty="0">
                <a:solidFill>
                  <a:schemeClr val="tx1"/>
                </a:solidFill>
                <a:latin typeface="+mj-lt"/>
              </a:rPr>
              <a:t> kadri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posneti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, </a:t>
            </a:r>
            <a:br>
              <a:rPr lang="en-US" sz="2400" i="1" dirty="0">
                <a:solidFill>
                  <a:schemeClr val="tx1"/>
                </a:solidFill>
                <a:latin typeface="+mj-lt"/>
              </a:rPr>
            </a:b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temveč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kako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so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montirani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”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46330" y="2078919"/>
            <a:ext cx="5597670" cy="523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F2F2F2"/>
                </a:solidFill>
                <a:latin typeface="KG Ten Thousand Reasons Alt"/>
                <a:ea typeface="+mj-ea"/>
                <a:cs typeface="KG Ten Thousand Reasons Alt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sl-SI" sz="1400" dirty="0">
                <a:solidFill>
                  <a:schemeClr val="tx1"/>
                </a:solidFill>
              </a:rPr>
              <a:t>Lev Vladimirovič Kulešov, sovjetski filmski ustvarjalec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3F7D13-1D6A-4878-82CD-470A8B5DF254}"/>
              </a:ext>
            </a:extLst>
          </p:cNvPr>
          <p:cNvSpPr/>
          <p:nvPr/>
        </p:nvSpPr>
        <p:spPr>
          <a:xfrm>
            <a:off x="1039775" y="2688626"/>
            <a:ext cx="70644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/>
              <a:t>Ko v sekvenci kombiniramo kader obraza človeka z raznimi drugimi kadri (v spodnjem primeru kader mame z otrokom in kader punce v kopalkah), te kombinacije popolnoma drugače vplivajo na gledalce. Gledalci na obrazu človeka prepoznajo popolnoma različna čustva, kljub temu da je posnetek človeka identičen.</a:t>
            </a:r>
          </a:p>
          <a:p>
            <a:endParaRPr lang="sl-SI" sz="2000" dirty="0"/>
          </a:p>
          <a:p>
            <a:r>
              <a:rPr lang="sl-SI" sz="2000" dirty="0"/>
              <a:t>Primer efekta: </a:t>
            </a:r>
            <a:r>
              <a:rPr lang="sl-SI" sz="2000" dirty="0">
                <a:hlinkClick r:id="rId3"/>
              </a:rPr>
              <a:t>https://www.youtube.com/watch?v=hCAE0t6KwJY</a:t>
            </a:r>
            <a:endParaRPr lang="sl-SI" sz="2000" dirty="0"/>
          </a:p>
          <a:p>
            <a:r>
              <a:rPr lang="sl-SI" sz="2000" dirty="0"/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3EAEAF-4D0B-4F0B-800E-13A3D8DFF782}"/>
              </a:ext>
            </a:extLst>
          </p:cNvPr>
          <p:cNvSpPr txBox="1">
            <a:spLocks/>
          </p:cNvSpPr>
          <p:nvPr/>
        </p:nvSpPr>
        <p:spPr>
          <a:xfrm>
            <a:off x="519954" y="478142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F2F2F2"/>
                </a:solidFill>
                <a:latin typeface="KG Ten Thousand Reasons Alt"/>
                <a:ea typeface="+mj-ea"/>
                <a:cs typeface="KG Ten Thousand Reasons Alt"/>
              </a:defRPr>
            </a:lvl1pPr>
          </a:lstStyle>
          <a:p>
            <a:r>
              <a:rPr lang="sl-SI" b="1" dirty="0" err="1">
                <a:solidFill>
                  <a:schemeClr val="tx1"/>
                </a:solidFill>
                <a:latin typeface="+mj-lt"/>
              </a:rPr>
              <a:t>Kulešov</a:t>
            </a:r>
            <a:r>
              <a:rPr lang="sl-SI" b="1" dirty="0">
                <a:solidFill>
                  <a:schemeClr val="tx1"/>
                </a:solidFill>
                <a:latin typeface="+mj-lt"/>
              </a:rPr>
              <a:t> efekt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653626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5189"/>
            <a:ext cx="8229600" cy="952500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chemeClr val="tx1"/>
                </a:solidFill>
                <a:latin typeface="+mj-lt"/>
              </a:rPr>
              <a:t>Tehnika in umetnost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ACE993-26FF-46AD-8163-D71B49DF0CF6}"/>
              </a:ext>
            </a:extLst>
          </p:cNvPr>
          <p:cNvSpPr/>
          <p:nvPr/>
        </p:nvSpPr>
        <p:spPr>
          <a:xfrm>
            <a:off x="1201141" y="1567234"/>
            <a:ext cx="70644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/>
              <a:t>Znanje montaže delimo na:</a:t>
            </a:r>
          </a:p>
          <a:p>
            <a:pPr marL="342900" indent="-342900">
              <a:buFontTx/>
              <a:buChar char="-"/>
            </a:pPr>
            <a:r>
              <a:rPr lang="sl-SI" sz="2000" dirty="0"/>
              <a:t>znanje uporabe montažnega programa</a:t>
            </a:r>
          </a:p>
          <a:p>
            <a:pPr marL="342900" indent="-342900">
              <a:buFontTx/>
              <a:buChar char="-"/>
            </a:pPr>
            <a:r>
              <a:rPr lang="sl-SI" sz="2000" dirty="0"/>
              <a:t>poznavanje teorije montaže in filmskega jezika.</a:t>
            </a:r>
          </a:p>
          <a:p>
            <a:pPr marL="342900" indent="-342900">
              <a:buFontTx/>
              <a:buChar char="-"/>
            </a:pPr>
            <a:endParaRPr lang="sl-SI" sz="2000" dirty="0"/>
          </a:p>
          <a:p>
            <a:r>
              <a:rPr lang="sl-SI" sz="2000" dirty="0"/>
              <a:t>Medtem, ko je montažni program le orodje, je znanje teorije in umetniškega dela pomembnejše, saj lahko z poznavanjem raznih montažnih pravil, trikov in prijemov posnetke zmontiramo tako, da kot celota nosijo sporočilo in atmosfero, ki jo želimo sporočiti.</a:t>
            </a:r>
          </a:p>
        </p:txBody>
      </p:sp>
    </p:spTree>
    <p:extLst>
      <p:ext uri="{BB962C8B-B14F-4D97-AF65-F5344CB8AC3E}">
        <p14:creationId xmlns:p14="http://schemas.microsoft.com/office/powerpoint/2010/main" val="408660476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18211155"/>
              </p:ext>
            </p:extLst>
          </p:nvPr>
        </p:nvGraphicFramePr>
        <p:xfrm>
          <a:off x="0" y="0"/>
          <a:ext cx="9144000" cy="5639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36" y="722779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sl-SI" b="1" dirty="0">
                <a:solidFill>
                  <a:schemeClr val="tx1"/>
                </a:solidFill>
                <a:latin typeface="+mj-lt"/>
              </a:rPr>
              <a:t>Prehodi</a:t>
            </a:r>
            <a:br>
              <a:rPr lang="sl-SI" b="1" dirty="0">
                <a:solidFill>
                  <a:schemeClr val="tx1"/>
                </a:solidFill>
                <a:latin typeface="+mj-lt"/>
              </a:rPr>
            </a:br>
            <a:r>
              <a:rPr lang="sl-SI" b="1" dirty="0">
                <a:solidFill>
                  <a:schemeClr val="tx1"/>
                </a:solidFill>
                <a:latin typeface="+mj-lt"/>
              </a:rPr>
              <a:t>med kadri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D30312-1F8F-47FE-9028-BADF1211F655}"/>
              </a:ext>
            </a:extLst>
          </p:cNvPr>
          <p:cNvSpPr/>
          <p:nvPr/>
        </p:nvSpPr>
        <p:spPr>
          <a:xfrm>
            <a:off x="878411" y="2608561"/>
            <a:ext cx="706445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 posameznimi kadri lahko uporabimo več različnih prehodov. Vsak </a:t>
            </a:r>
            <a:r>
              <a:rPr lang="sl-SI" sz="2000" dirty="0"/>
              <a:t>ima znotraj zgodbe svoj specifičen pomen. Najbolj uporabljen in gledalcu običajen je „rez“.</a:t>
            </a:r>
          </a:p>
          <a:p>
            <a:endParaRPr lang="sl-SI" sz="2000" dirty="0"/>
          </a:p>
          <a:p>
            <a:r>
              <a:rPr lang="sl-SI" sz="2000" dirty="0"/>
              <a:t>„Preliv“ po večini uporabljamo za prikaz minevanja časa. Izogibajte se uporabi preliva znotraj posamezne scene.</a:t>
            </a:r>
          </a:p>
          <a:p>
            <a:endParaRPr lang="sl-SI" sz="2000" dirty="0"/>
          </a:p>
          <a:p>
            <a:r>
              <a:rPr lang="sl-SI" dirty="0"/>
              <a:t>Primeri prehodov: </a:t>
            </a:r>
            <a:r>
              <a:rPr lang="sl-SI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https://www.youtube.com/watch?v=OAH0MoAv2CI</a:t>
            </a:r>
            <a:r>
              <a:rPr lang="sl-SI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l-SI" sz="2000" dirty="0"/>
          </a:p>
          <a:p>
            <a:endParaRPr lang="en-US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457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9C1F88-5F2A-E24F-B7A8-5CC81A2AE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D49C1F88-5F2A-E24F-B7A8-5CC81A2AEC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B7B783-14B6-BD45-BF65-33AC1AF78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27B7B783-14B6-BD45-BF65-33AC1AF787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B18C11-741A-DD4A-A33F-C298ACEC5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8EB18C11-741A-DD4A-A33F-C298ACEC52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C57AD8-7212-5C43-9532-8249DC69A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30C57AD8-7212-5C43-9532-8249DC69A3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D1A5CF-DA35-5C44-A3CD-06F19BEBE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73D1A5CF-DA35-5C44-A3CD-06F19BEBE5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168C4F-76B5-8B40-9819-5DAEBC707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08168C4F-76B5-8B40-9819-5DAEBC7075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B41F25-03DC-F54F-9E9E-322CB395A7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FAB41F25-03DC-F54F-9E9E-322CB395A7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7A94A3-97EB-FD43-9938-A51545F7CE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4C7A94A3-97EB-FD43-9938-A51545F7CE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F086AF2-64CC-1846-A70B-7934596D3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9F086AF2-64CC-1846-A70B-7934596D3C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1541349"/>
              </p:ext>
            </p:extLst>
          </p:nvPr>
        </p:nvGraphicFramePr>
        <p:xfrm>
          <a:off x="0" y="0"/>
          <a:ext cx="9144000" cy="5639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3951"/>
            <a:ext cx="8229600" cy="952500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chemeClr val="tx1"/>
                </a:solidFill>
                <a:latin typeface="+mj-lt"/>
              </a:rPr>
              <a:t>Na kaj režemo?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54BE6D-44B1-457E-B184-2ED80AA73C58}"/>
              </a:ext>
            </a:extLst>
          </p:cNvPr>
          <p:cNvSpPr/>
          <p:nvPr/>
        </p:nvSpPr>
        <p:spPr>
          <a:xfrm>
            <a:off x="878411" y="2866296"/>
            <a:ext cx="706445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/>
              <a:t>Kdaj zaključimo oz. odrežemo kader je odvisno od posameznega primera in efekta, ki ga želimo z rezom doseči. Najvažneje je, da posamezni rez od enega do drugega kadra nosi čustva, zgodbo in da drži ritem. Manj pomembno je, da se iz kadra v kader ujema 3D oz. 2D pozicija igralca oz. predmeta.</a:t>
            </a:r>
          </a:p>
          <a:p>
            <a:endParaRPr lang="sl-SI" sz="2000" dirty="0"/>
          </a:p>
          <a:p>
            <a:r>
              <a:rPr lang="sl-SI" dirty="0"/>
              <a:t>Primeri rezov, ki temeljijo na emociji, zgodbi in ritmu. Ne upoštevajo pa 3D in 2D prostora: </a:t>
            </a:r>
            <a:r>
              <a:rPr lang="sl-SI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https://www.youtube.com/watch?v=3rvDDugvrAI</a:t>
            </a:r>
            <a:endParaRPr lang="en-US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565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9C1F88-5F2A-E24F-B7A8-5CC81A2AE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D49C1F88-5F2A-E24F-B7A8-5CC81A2AEC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B7B783-14B6-BD45-BF65-33AC1AF78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27B7B783-14B6-BD45-BF65-33AC1AF787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B18C11-741A-DD4A-A33F-C298ACEC5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8EB18C11-741A-DD4A-A33F-C298ACEC52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C57AD8-7212-5C43-9532-8249DC69A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30C57AD8-7212-5C43-9532-8249DC69A3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D1A5CF-DA35-5C44-A3CD-06F19BEBE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73D1A5CF-DA35-5C44-A3CD-06F19BEBE5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168C4F-76B5-8B40-9819-5DAEBC707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08168C4F-76B5-8B40-9819-5DAEBC7075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B41F25-03DC-F54F-9E9E-322CB395A7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FAB41F25-03DC-F54F-9E9E-322CB395A7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7A94A3-97EB-FD43-9938-A51545F7CE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4C7A94A3-97EB-FD43-9938-A51545F7CE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F086AF2-64CC-1846-A70B-7934596D3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9F086AF2-64CC-1846-A70B-7934596D3C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05A1B8-CFE3-8142-AB20-2FCBACAC0D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C405A1B8-CFE3-8142-AB20-2FCBACAC0D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C5F6C0-6106-A64C-AC58-8DCF2E642F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B2C5F6C0-6106-A64C-AC58-8DCF2E642F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311F0E-3BBF-FE4F-AFF2-499701AB9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1A311F0E-3BBF-FE4F-AFF2-499701AB9E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88B677-F02C-E744-AA51-3BC1490ED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8488B677-F02C-E744-AA51-3BC1490ED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err="1">
                <a:solidFill>
                  <a:srgbClr val="000000"/>
                </a:solidFill>
                <a:latin typeface="+mj-lt"/>
                <a:cs typeface="Arial"/>
              </a:rPr>
              <a:t>Filmski</a:t>
            </a:r>
            <a:r>
              <a:rPr lang="en-GB" b="1" dirty="0">
                <a:solidFill>
                  <a:srgbClr val="000000"/>
                </a:solidFill>
                <a:latin typeface="+mj-lt"/>
                <a:cs typeface="Arial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+mj-lt"/>
                <a:cs typeface="Arial"/>
              </a:rPr>
              <a:t>plani</a:t>
            </a:r>
            <a:r>
              <a:rPr lang="sl-SI" b="1" dirty="0">
                <a:solidFill>
                  <a:srgbClr val="000000"/>
                </a:solidFill>
                <a:latin typeface="+mj-lt"/>
                <a:cs typeface="Arial"/>
              </a:rPr>
              <a:t> in montaža</a:t>
            </a:r>
            <a:endParaRPr lang="en-US" b="1" dirty="0">
              <a:solidFill>
                <a:srgbClr val="000000"/>
              </a:solidFill>
              <a:latin typeface="+mj-lt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FFCE71-D63A-4DD1-9131-573DC9F7251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000"/>
                    </a14:imgEffect>
                    <a14:imgEffect>
                      <a14:saturation sat="40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095" y="-348276"/>
            <a:ext cx="6886300" cy="6886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189908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abla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810</Words>
  <Application>Microsoft Office PowerPoint</Application>
  <PresentationFormat>Diaprojekcija na zaslonu (16:10)</PresentationFormat>
  <Paragraphs>127</Paragraphs>
  <Slides>16</Slides>
  <Notes>14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4" baseType="lpstr">
      <vt:lpstr>Microsoft YaHei</vt:lpstr>
      <vt:lpstr>Arial</vt:lpstr>
      <vt:lpstr>Calibri</vt:lpstr>
      <vt:lpstr>KG Blank Space Sketch</vt:lpstr>
      <vt:lpstr>KG Broken Vessels Sketch</vt:lpstr>
      <vt:lpstr>KG Ten Thousand Reasons Alt</vt:lpstr>
      <vt:lpstr>Lucida Grande</vt:lpstr>
      <vt:lpstr>Tabla tema</vt:lpstr>
      <vt:lpstr>PowerPointova predstavitev</vt:lpstr>
      <vt:lpstr>MONTAŽA</vt:lpstr>
      <vt:lpstr>Post-produkcija</vt:lpstr>
      <vt:lpstr>Kaj je montaža?</vt:lpstr>
      <vt:lpstr>“Ni pomembno kako so kadri posneti,  temveč kako so montirani” </vt:lpstr>
      <vt:lpstr>Tehnika in umetnost</vt:lpstr>
      <vt:lpstr>Prehodi med kadri</vt:lpstr>
      <vt:lpstr>Na kaj režemo?</vt:lpstr>
      <vt:lpstr>Filmski plani in montaža</vt:lpstr>
      <vt:lpstr>Filmski plani in montaža</vt:lpstr>
      <vt:lpstr>“Film je življenje brez  dolgočasnih trenutkov.”</vt:lpstr>
      <vt:lpstr>Montažni programi</vt:lpstr>
      <vt:lpstr>Tehnične nastavitve projekta</vt:lpstr>
      <vt:lpstr>ORGANIZACIJA DATOTEK</vt:lpstr>
      <vt:lpstr>Pomembno!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Mitja Mlakar</dc:creator>
  <cp:lastModifiedBy>marina</cp:lastModifiedBy>
  <cp:revision>137</cp:revision>
  <dcterms:created xsi:type="dcterms:W3CDTF">2016-06-26T15:26:08Z</dcterms:created>
  <dcterms:modified xsi:type="dcterms:W3CDTF">2020-10-05T07:49:22Z</dcterms:modified>
</cp:coreProperties>
</file>