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5661D-FB64-419D-A896-5F65EA0DF75C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758D-3669-4BAD-AF7B-854A12D53E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03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3213"/>
          </a:xfrm>
        </p:spPr>
        <p:txBody>
          <a:bodyPr lIns="0" tIns="0" rIns="0" bIns="0"/>
          <a:lstStyle/>
          <a:p>
            <a:pPr marL="216000" indent="-215640">
              <a:defRPr/>
            </a:pPr>
            <a:endParaRPr lang="sl-SI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46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7. 01. 2019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filma.si/sl" TargetMode="External"/><Relationship Id="rId2" Type="http://schemas.openxmlformats.org/officeDocument/2006/relationships/hyperlink" Target="https://www.kinodvor.org/za-sol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143000" y="1698625"/>
            <a:ext cx="6856413" cy="1790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defTabSz="914378">
              <a:defRPr/>
            </a:pPr>
            <a:endParaRPr lang="sl-SI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378">
              <a:defRPr/>
            </a:pPr>
            <a:endParaRPr lang="sl-SI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808163" y="3881438"/>
            <a:ext cx="5103812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914378">
              <a:defRPr/>
            </a:pPr>
            <a:r>
              <a:rPr lang="sl-SI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ABC animiranega filma – A</a:t>
            </a:r>
          </a:p>
          <a:p>
            <a:pPr defTabSz="914378">
              <a:defRPr/>
            </a:pPr>
            <a:r>
              <a:rPr lang="sl-SI" sz="20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Kako prepoznati kakovostni animirani film?</a:t>
            </a:r>
            <a:endParaRPr lang="sl-SI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914378">
              <a:defRPr/>
            </a:pPr>
            <a:endParaRPr lang="sl-SI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378">
              <a:defRPr/>
            </a:pPr>
            <a:r>
              <a:rPr lang="sl-SI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Predavateljica: </a:t>
            </a:r>
            <a:r>
              <a:rPr lang="sl-SI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Petra Slatinšek</a:t>
            </a:r>
            <a:endParaRPr lang="sl-SI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100" name="Slika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783263"/>
            <a:ext cx="17399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749925"/>
            <a:ext cx="11842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Slika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5921375"/>
            <a:ext cx="1068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46763"/>
            <a:ext cx="354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Slika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582613"/>
            <a:ext cx="519747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CustomShape 3"/>
          <p:cNvSpPr/>
          <p:nvPr/>
        </p:nvSpPr>
        <p:spPr>
          <a:xfrm>
            <a:off x="1808163" y="6419850"/>
            <a:ext cx="5907087" cy="255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1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Naložbo sofinancirata Evropska unija iz Evropskega socialnega sklada in Republika Slovenija.</a:t>
            </a:r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39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Animirani film in najstniki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2000" dirty="0" smtClean="0"/>
              <a:t>Medena koža, Otok psov, </a:t>
            </a:r>
            <a:r>
              <a:rPr lang="sl-SI" sz="2000" dirty="0" err="1" smtClean="0"/>
              <a:t>Parvana</a:t>
            </a:r>
            <a:r>
              <a:rPr lang="sl-SI" sz="2000" dirty="0" smtClean="0"/>
              <a:t>, </a:t>
            </a:r>
            <a:r>
              <a:rPr lang="sl-SI" sz="2000" dirty="0" err="1" smtClean="0"/>
              <a:t>Persepolis</a:t>
            </a:r>
            <a:r>
              <a:rPr lang="sl-SI" sz="2000" dirty="0" smtClean="0"/>
              <a:t>, Bučko, Trgovinica za samomore </a:t>
            </a:r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/>
          </a:p>
        </p:txBody>
      </p:sp>
      <p:pic>
        <p:nvPicPr>
          <p:cNvPr id="4" name="Slika 3" descr="medena_koza_slika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3456000" cy="1800000"/>
          </a:xfrm>
          <a:prstGeom prst="rect">
            <a:avLst/>
          </a:prstGeom>
        </p:spPr>
      </p:pic>
      <p:pic>
        <p:nvPicPr>
          <p:cNvPr id="5" name="Slika 4" descr="MV5BYjZkYzYwNmQtNjk3ZC00Y2M2LThhY2EtODIzOThiNDJmMTk2XkEyXkFqcGdeQW1yb3NzZXI@._V1_CR227,0,1323,744_AL_UY268_CR81,0,477,268_AL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060848"/>
            <a:ext cx="3203731" cy="1800000"/>
          </a:xfrm>
          <a:prstGeom prst="rect">
            <a:avLst/>
          </a:prstGeom>
        </p:spPr>
      </p:pic>
      <p:pic>
        <p:nvPicPr>
          <p:cNvPr id="6" name="Slika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060848"/>
            <a:ext cx="3197708" cy="1800000"/>
          </a:xfrm>
          <a:prstGeom prst="rect">
            <a:avLst/>
          </a:prstGeom>
        </p:spPr>
      </p:pic>
      <p:pic>
        <p:nvPicPr>
          <p:cNvPr id="7" name="Slika 6" descr="persepolis-watching-recommendation-videoSixteenByNineJumbo1600-v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3203560" cy="1800000"/>
          </a:xfrm>
          <a:prstGeom prst="rect">
            <a:avLst/>
          </a:prstGeom>
        </p:spPr>
      </p:pic>
      <p:pic>
        <p:nvPicPr>
          <p:cNvPr id="8" name="Slika 7" descr="8409-fitandcrop-405x3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005064"/>
            <a:ext cx="2278125" cy="1800000"/>
          </a:xfrm>
          <a:prstGeom prst="rect">
            <a:avLst/>
          </a:prstGeom>
        </p:spPr>
      </p:pic>
      <p:pic>
        <p:nvPicPr>
          <p:cNvPr id="9" name="Slika 8" descr="movie_001258082_1503493376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4005064"/>
            <a:ext cx="3192905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Dostop do kakovostnih animiranih filmov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Spletna stran Kinodvor - Za šole:</a:t>
            </a:r>
          </a:p>
          <a:p>
            <a:pPr>
              <a:buNone/>
            </a:pPr>
            <a:r>
              <a:rPr lang="sl-SI" dirty="0" smtClean="0">
                <a:hlinkClick r:id="rId2"/>
              </a:rPr>
              <a:t>https://www.kinodvor.org/za-sole/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Seznam filmov + seznam priporočenih DVD-jev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Spletna stran Šola filma:</a:t>
            </a:r>
          </a:p>
          <a:p>
            <a:pPr>
              <a:buNone/>
            </a:pPr>
            <a:r>
              <a:rPr lang="sl-SI" dirty="0" smtClean="0">
                <a:hlinkClick r:id="rId3"/>
              </a:rPr>
              <a:t>http://www.solafilma.si/sl</a:t>
            </a:r>
            <a:r>
              <a:rPr lang="sl-SI" dirty="0" smtClean="0"/>
              <a:t> 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Animirani film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Zgodba, vrednote, dramaturgija, dialogi</a:t>
            </a:r>
          </a:p>
          <a:p>
            <a:r>
              <a:rPr lang="sl-SI" dirty="0" smtClean="0"/>
              <a:t>Karakterizacija likov, stereotipi</a:t>
            </a:r>
          </a:p>
          <a:p>
            <a:r>
              <a:rPr lang="sl-SI" dirty="0" smtClean="0"/>
              <a:t>Likovna podoba, barve, svetloba</a:t>
            </a:r>
          </a:p>
          <a:p>
            <a:r>
              <a:rPr lang="sl-SI" dirty="0" smtClean="0"/>
              <a:t>Kakovost animacije</a:t>
            </a:r>
          </a:p>
          <a:p>
            <a:r>
              <a:rPr lang="sl-SI" dirty="0" smtClean="0"/>
              <a:t>Kakovost sinhronizacije</a:t>
            </a:r>
          </a:p>
          <a:p>
            <a:r>
              <a:rPr lang="sl-SI" dirty="0" smtClean="0"/>
              <a:t>Zvok, glasba</a:t>
            </a:r>
          </a:p>
          <a:p>
            <a:pPr>
              <a:buNone/>
            </a:pPr>
            <a:r>
              <a:rPr lang="sl-SI" sz="2800" dirty="0" smtClean="0"/>
              <a:t>(Celovečerni, kratki, studijski, avtorski, evropski, neevropski, starostna primernost)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Primer: </a:t>
            </a:r>
            <a:r>
              <a:rPr lang="sl-SI" b="1" dirty="0" smtClean="0"/>
              <a:t>Poldi, pustolovščine pogumnega ptička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Režiser: Árni </a:t>
            </a:r>
            <a:r>
              <a:rPr lang="sl-SI" dirty="0" err="1" smtClean="0"/>
              <a:t>Ásgeirsson</a:t>
            </a:r>
            <a:endParaRPr lang="sl-SI" dirty="0" smtClean="0"/>
          </a:p>
          <a:p>
            <a:r>
              <a:rPr lang="sl-SI" dirty="0" smtClean="0"/>
              <a:t>Država: Islandija, Belgija</a:t>
            </a:r>
          </a:p>
          <a:p>
            <a:r>
              <a:rPr lang="sl-SI" dirty="0" smtClean="0"/>
              <a:t>Leto: 2018, dolžina: 84 minut</a:t>
            </a:r>
          </a:p>
          <a:p>
            <a:r>
              <a:rPr lang="sl-SI" dirty="0" smtClean="0"/>
              <a:t>Starostna primernost: 6+</a:t>
            </a:r>
          </a:p>
          <a:p>
            <a:r>
              <a:rPr lang="sl-SI" dirty="0" smtClean="0"/>
              <a:t>Nagrada ECFA žirije</a:t>
            </a:r>
          </a:p>
          <a:p>
            <a:endParaRPr lang="sl-SI" dirty="0"/>
          </a:p>
        </p:txBody>
      </p:sp>
      <p:pic>
        <p:nvPicPr>
          <p:cNvPr id="4" name="Slika 3" descr="vlcsnap-2018-09-10-09h35m41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581128"/>
            <a:ext cx="4814327" cy="2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Zgodba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Poldi je islandski ptiček. Ko se njegova družina odpravi na jesensko migracijo v južne kraje, Poldi ne more z njimi, ker se še ni naučil leteti. Mali ptiček mora biti </a:t>
            </a:r>
            <a:r>
              <a:rPr lang="sl-SI" u="sng" dirty="0" smtClean="0"/>
              <a:t>pogumen in iznajdljiv</a:t>
            </a:r>
            <a:r>
              <a:rPr lang="sl-SI" dirty="0" smtClean="0"/>
              <a:t>, če želi preživeti arktično zimo in premagati </a:t>
            </a:r>
            <a:r>
              <a:rPr lang="sl-SI" u="sng" dirty="0" smtClean="0"/>
              <a:t>zlobne sovražnike</a:t>
            </a:r>
            <a:r>
              <a:rPr lang="sl-SI" dirty="0" smtClean="0"/>
              <a:t> ter dočakati pomlad, da bi se ponovno pridružil svojim ljubljenim. S </a:t>
            </a:r>
            <a:r>
              <a:rPr lang="sl-SI" u="sng" dirty="0" smtClean="0"/>
              <a:t>pomočjo prijateljev</a:t>
            </a:r>
            <a:r>
              <a:rPr lang="sl-SI" dirty="0" smtClean="0"/>
              <a:t>, </a:t>
            </a:r>
            <a:r>
              <a:rPr lang="sl-SI" dirty="0" err="1" smtClean="0"/>
              <a:t>Poldiju</a:t>
            </a:r>
            <a:r>
              <a:rPr lang="sl-SI" dirty="0" smtClean="0"/>
              <a:t> uspe preživeti hudo islandsko zimo in premagati svoje velike in močne sovražnike ter dočakati pomlad in svoje prijatelje kot </a:t>
            </a:r>
            <a:r>
              <a:rPr lang="sl-SI" u="sng" dirty="0" smtClean="0"/>
              <a:t>heroj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Imdb</a:t>
            </a:r>
            <a:r>
              <a:rPr lang="sl-SI" dirty="0" smtClean="0"/>
              <a:t> – baza filmov</a:t>
            </a:r>
            <a:endParaRPr lang="sl-SI" dirty="0"/>
          </a:p>
        </p:txBody>
      </p:sp>
      <p:pic>
        <p:nvPicPr>
          <p:cNvPr id="4" name="Ograda vsebine 3" descr="Odložišč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Likovna podoba glavnega lika</a:t>
            </a:r>
            <a:br>
              <a:rPr lang="sl-SI" b="1" dirty="0" smtClean="0"/>
            </a:br>
            <a:r>
              <a:rPr lang="sl-SI" b="1" dirty="0" smtClean="0"/>
              <a:t>avtor: Gunnar </a:t>
            </a:r>
            <a:r>
              <a:rPr lang="sl-SI" b="1" dirty="0" err="1" smtClean="0"/>
              <a:t>Karlsson</a:t>
            </a:r>
            <a:r>
              <a:rPr lang="sl-SI" b="1" dirty="0" smtClean="0"/>
              <a:t> </a:t>
            </a:r>
            <a:endParaRPr lang="sl-SI" b="1" dirty="0"/>
          </a:p>
        </p:txBody>
      </p:sp>
      <p:pic>
        <p:nvPicPr>
          <p:cNvPr id="4" name="Ograda vsebine 3" descr="vlcsnap-2018-09-10-09h35m08s16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900296" cy="2052000"/>
          </a:xfrm>
        </p:spPr>
      </p:pic>
      <p:pic>
        <p:nvPicPr>
          <p:cNvPr id="5" name="Slika 4" descr="MV5BMTYxOTI1OTI0NF5BMl5BanBnXkFtZTgwMDQzMjcwMzE@._V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2175" y="2095500"/>
            <a:ext cx="3171825" cy="4762500"/>
          </a:xfrm>
          <a:prstGeom prst="rect">
            <a:avLst/>
          </a:prstGeom>
        </p:spPr>
      </p:pic>
      <p:pic>
        <p:nvPicPr>
          <p:cNvPr id="6" name="Slika 5" descr="MV5BMTg2MjYzODc5OV5BMl5BanBnXkFtZTcwNjEwNDQ3MQ@@._V1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582000"/>
            <a:ext cx="2291634" cy="32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Glavni liki– primeri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1400" dirty="0" smtClean="0"/>
              <a:t>1. vrsta - Račka, račka gos, Vrabček Richard, Štorklje, Koko in velika skrivnost</a:t>
            </a:r>
          </a:p>
          <a:p>
            <a:pPr>
              <a:buNone/>
            </a:pPr>
            <a:r>
              <a:rPr lang="sl-SI" sz="1400" dirty="0" smtClean="0"/>
              <a:t>2. vrsta - Deček in svet, Medena koža, Ernest in Celestina, Kapitan </a:t>
            </a:r>
            <a:r>
              <a:rPr lang="sl-SI" sz="1400" dirty="0" err="1" smtClean="0"/>
              <a:t>Morten</a:t>
            </a:r>
            <a:r>
              <a:rPr lang="sl-SI" sz="1400" dirty="0" smtClean="0"/>
              <a:t> in kraljica pajkov</a:t>
            </a:r>
          </a:p>
          <a:p>
            <a:pPr>
              <a:buNone/>
            </a:pPr>
            <a:endParaRPr lang="sl-SI" sz="1400" dirty="0" smtClean="0"/>
          </a:p>
          <a:p>
            <a:pPr>
              <a:buNone/>
            </a:pPr>
            <a:endParaRPr lang="sl-SI" sz="1400" dirty="0"/>
          </a:p>
        </p:txBody>
      </p:sp>
      <p:pic>
        <p:nvPicPr>
          <p:cNvPr id="5" name="Slika 4" descr="aaa_49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2888252" cy="1440000"/>
          </a:xfrm>
          <a:prstGeom prst="rect">
            <a:avLst/>
          </a:prstGeom>
        </p:spPr>
      </p:pic>
      <p:pic>
        <p:nvPicPr>
          <p:cNvPr id="6" name="Slika 5" descr="vrabcek-richard_vrabcek-richard_q4kP2X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20888"/>
            <a:ext cx="1557129" cy="1440000"/>
          </a:xfrm>
          <a:prstGeom prst="rect">
            <a:avLst/>
          </a:prstGeom>
        </p:spPr>
      </p:pic>
      <p:pic>
        <p:nvPicPr>
          <p:cNvPr id="7" name="Slika 6" descr="storks-02-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20888"/>
            <a:ext cx="2161351" cy="1440000"/>
          </a:xfrm>
          <a:prstGeom prst="rect">
            <a:avLst/>
          </a:prstGeom>
        </p:spPr>
      </p:pic>
      <p:pic>
        <p:nvPicPr>
          <p:cNvPr id="8" name="Slika 7" descr="Pixar-Co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2420888"/>
            <a:ext cx="1440000" cy="1440000"/>
          </a:xfrm>
          <a:prstGeom prst="rect">
            <a:avLst/>
          </a:prstGeom>
        </p:spPr>
      </p:pic>
      <p:pic>
        <p:nvPicPr>
          <p:cNvPr id="9" name="Slika 8" descr="o_menino_e_o_mun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77072"/>
            <a:ext cx="1920000" cy="1440000"/>
          </a:xfrm>
          <a:prstGeom prst="rect">
            <a:avLst/>
          </a:prstGeom>
        </p:spPr>
      </p:pic>
      <p:pic>
        <p:nvPicPr>
          <p:cNvPr id="10" name="Slika 9" descr="medena_koza_slika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4077072"/>
            <a:ext cx="2764800" cy="1440000"/>
          </a:xfrm>
          <a:prstGeom prst="rect">
            <a:avLst/>
          </a:prstGeom>
        </p:spPr>
      </p:pic>
      <p:pic>
        <p:nvPicPr>
          <p:cNvPr id="11" name="Slika 10" descr="ernest-in-celesti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4077072"/>
            <a:ext cx="1954286" cy="1440000"/>
          </a:xfrm>
          <a:prstGeom prst="rect">
            <a:avLst/>
          </a:prstGeom>
        </p:spPr>
      </p:pic>
      <p:pic>
        <p:nvPicPr>
          <p:cNvPr id="12" name="Slika 11" descr="captain-morten-and-the-spider-que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4077072"/>
            <a:ext cx="256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Stranski liki – Poldi, pustolovščine pogumnega ptička</a:t>
            </a:r>
            <a:endParaRPr lang="sl-SI" b="1" dirty="0"/>
          </a:p>
        </p:txBody>
      </p:sp>
      <p:pic>
        <p:nvPicPr>
          <p:cNvPr id="6" name="Slika 5" descr="vlcsnap-2018-09-10-10h08m22s1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5158209" cy="2160000"/>
          </a:xfrm>
          <a:prstGeom prst="rect">
            <a:avLst/>
          </a:prstGeom>
        </p:spPr>
      </p:pic>
      <p:pic>
        <p:nvPicPr>
          <p:cNvPr id="8" name="Ograda vsebine 7" descr="vlcsnap-2018-09-10-10h54m48s7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5158209" cy="21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Domišljija ali stereotip? Ženski liki.</a:t>
            </a:r>
            <a:endParaRPr lang="sl-SI" b="1" dirty="0"/>
          </a:p>
        </p:txBody>
      </p:sp>
      <p:pic>
        <p:nvPicPr>
          <p:cNvPr id="4" name="Ograda vsebine 3" descr="vlcsnap-2018-09-10-09h41m49s8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298507" cy="1800000"/>
          </a:xfrm>
        </p:spPr>
      </p:pic>
      <p:pic>
        <p:nvPicPr>
          <p:cNvPr id="5" name="Slika 4" descr="190da2f1c3e9d4a3d621b03274e598865fdcb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288000" cy="2412000"/>
          </a:xfrm>
          <a:prstGeom prst="rect">
            <a:avLst/>
          </a:prstGeom>
        </p:spPr>
      </p:pic>
      <p:pic>
        <p:nvPicPr>
          <p:cNvPr id="6" name="Slika 5" descr="evelyn-winston-deav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3600000" cy="1800000"/>
          </a:xfrm>
          <a:prstGeom prst="rect">
            <a:avLst/>
          </a:prstGeom>
        </p:spPr>
      </p:pic>
      <p:pic>
        <p:nvPicPr>
          <p:cNvPr id="7" name="Slika 6" descr="phxtc_src19e00a67b76247a186d6281615354a0a_par3cda2afb1d998142b49755b1adcfe812_dat152240032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2" y="3356992"/>
            <a:ext cx="3623662" cy="24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301</Words>
  <Application>Microsoft Office PowerPoint</Application>
  <PresentationFormat>Diaprojekcija na zaslonu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PowerPointova predstavitev</vt:lpstr>
      <vt:lpstr>Animirani film</vt:lpstr>
      <vt:lpstr>Primer: Poldi, pustolovščine pogumnega ptička</vt:lpstr>
      <vt:lpstr>Zgodba</vt:lpstr>
      <vt:lpstr>Imdb – baza filmov</vt:lpstr>
      <vt:lpstr>Likovna podoba glavnega lika avtor: Gunnar Karlsson </vt:lpstr>
      <vt:lpstr>Glavni liki– primeri</vt:lpstr>
      <vt:lpstr>Stranski liki – Poldi, pustolovščine pogumnega ptička</vt:lpstr>
      <vt:lpstr>Domišljija ali stereotip? Ženski liki.</vt:lpstr>
      <vt:lpstr>Animirani film in najstniki</vt:lpstr>
      <vt:lpstr>Dostop do kakovostnih animiranih filmov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Animirani film</dc:title>
  <dc:creator>Petra</dc:creator>
  <cp:lastModifiedBy>marina</cp:lastModifiedBy>
  <cp:revision>17</cp:revision>
  <dcterms:created xsi:type="dcterms:W3CDTF">2018-09-12T06:42:23Z</dcterms:created>
  <dcterms:modified xsi:type="dcterms:W3CDTF">2019-01-07T12:51:22Z</dcterms:modified>
</cp:coreProperties>
</file>