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4" r:id="rId8"/>
  </p:sldIdLst>
  <p:sldSz cx="12192000" cy="6858000"/>
  <p:notesSz cx="6858000" cy="91440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l-SI"/>
              <a:t>Uredite slog naslova matrice</a:t>
            </a: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l-SI"/>
              <a:t>Kliknite, da uredite slog podnaslova matrice</a:t>
            </a:r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7EFAC-D305-4233-8482-7F2887450125}" type="datetimeFigureOut">
              <a:rPr lang="sl-SI" smtClean="0"/>
              <a:t>22. 11. 2019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74385-218C-4DBF-9E7B-EE2AE65B7F15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2093589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Uredite slog naslova matrice</a:t>
            </a:r>
          </a:p>
        </p:txBody>
      </p:sp>
      <p:sp>
        <p:nvSpPr>
          <p:cNvPr id="3" name="Označba mesta navpičnega besedil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7EFAC-D305-4233-8482-7F2887450125}" type="datetimeFigureOut">
              <a:rPr lang="sl-SI" smtClean="0"/>
              <a:t>22. 11. 2019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74385-218C-4DBF-9E7B-EE2AE65B7F15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6035740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l-SI"/>
              <a:t>Uredite slog naslova matrice</a:t>
            </a:r>
          </a:p>
        </p:txBody>
      </p:sp>
      <p:sp>
        <p:nvSpPr>
          <p:cNvPr id="3" name="Označba mesta navpičnega besedila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7EFAC-D305-4233-8482-7F2887450125}" type="datetimeFigureOut">
              <a:rPr lang="sl-SI" smtClean="0"/>
              <a:t>22. 11. 2019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74385-218C-4DBF-9E7B-EE2AE65B7F15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6354807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Uredite slog naslova matrice</a:t>
            </a:r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7EFAC-D305-4233-8482-7F2887450125}" type="datetimeFigureOut">
              <a:rPr lang="sl-SI" smtClean="0"/>
              <a:t>22. 11. 2019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74385-218C-4DBF-9E7B-EE2AE65B7F15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0524899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l-SI"/>
              <a:t>Uredite slog naslova matrice</a:t>
            </a:r>
          </a:p>
        </p:txBody>
      </p:sp>
      <p:sp>
        <p:nvSpPr>
          <p:cNvPr id="3" name="Označba mesta besedila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7EFAC-D305-4233-8482-7F2887450125}" type="datetimeFigureOut">
              <a:rPr lang="sl-SI" smtClean="0"/>
              <a:t>22. 11. 2019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74385-218C-4DBF-9E7B-EE2AE65B7F15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6172238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Uredite slog naslova matrice</a:t>
            </a:r>
          </a:p>
        </p:txBody>
      </p:sp>
      <p:sp>
        <p:nvSpPr>
          <p:cNvPr id="3" name="Označba mesta vsebine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vsebine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5" name="Označba mest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7EFAC-D305-4233-8482-7F2887450125}" type="datetimeFigureOut">
              <a:rPr lang="sl-SI" smtClean="0"/>
              <a:t>22. 11. 2019</a:t>
            </a:fld>
            <a:endParaRPr lang="sl-SI"/>
          </a:p>
        </p:txBody>
      </p:sp>
      <p:sp>
        <p:nvSpPr>
          <p:cNvPr id="6" name="Označba mest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značba mest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74385-218C-4DBF-9E7B-EE2AE65B7F15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8603929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l-SI"/>
              <a:t>Uredite slog naslova matrice</a:t>
            </a:r>
          </a:p>
        </p:txBody>
      </p:sp>
      <p:sp>
        <p:nvSpPr>
          <p:cNvPr id="3" name="Označba mesta besedila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4" name="Označba mesta vsebine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5" name="Označba mesta besedila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6" name="Označba mesta vsebine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7" name="Označba mesta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7EFAC-D305-4233-8482-7F2887450125}" type="datetimeFigureOut">
              <a:rPr lang="sl-SI" smtClean="0"/>
              <a:t>22. 11. 2019</a:t>
            </a:fld>
            <a:endParaRPr lang="sl-SI"/>
          </a:p>
        </p:txBody>
      </p:sp>
      <p:sp>
        <p:nvSpPr>
          <p:cNvPr id="8" name="Označba mesta no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Označba mesta številke diapoz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74385-218C-4DBF-9E7B-EE2AE65B7F15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3320203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Uredite slog naslova matrice</a:t>
            </a:r>
          </a:p>
        </p:txBody>
      </p:sp>
      <p:sp>
        <p:nvSpPr>
          <p:cNvPr id="3" name="Označba mesta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7EFAC-D305-4233-8482-7F2887450125}" type="datetimeFigureOut">
              <a:rPr lang="sl-SI" smtClean="0"/>
              <a:t>22. 11. 2019</a:t>
            </a:fld>
            <a:endParaRPr lang="sl-SI"/>
          </a:p>
        </p:txBody>
      </p:sp>
      <p:sp>
        <p:nvSpPr>
          <p:cNvPr id="4" name="Označba mesta no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Označba mesta številke diapoz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74385-218C-4DBF-9E7B-EE2AE65B7F15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3467310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7EFAC-D305-4233-8482-7F2887450125}" type="datetimeFigureOut">
              <a:rPr lang="sl-SI" smtClean="0"/>
              <a:t>22. 11. 2019</a:t>
            </a:fld>
            <a:endParaRPr lang="sl-SI"/>
          </a:p>
        </p:txBody>
      </p:sp>
      <p:sp>
        <p:nvSpPr>
          <p:cNvPr id="3" name="Označba mesta no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74385-218C-4DBF-9E7B-EE2AE65B7F15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2548911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Vsebina z naslo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l-SI"/>
              <a:t>Uredite slog naslova matrice</a:t>
            </a:r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besedil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5" name="Označba mest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7EFAC-D305-4233-8482-7F2887450125}" type="datetimeFigureOut">
              <a:rPr lang="sl-SI" smtClean="0"/>
              <a:t>22. 11. 2019</a:t>
            </a:fld>
            <a:endParaRPr lang="sl-SI"/>
          </a:p>
        </p:txBody>
      </p:sp>
      <p:sp>
        <p:nvSpPr>
          <p:cNvPr id="6" name="Označba mest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značba mest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74385-218C-4DBF-9E7B-EE2AE65B7F15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2792158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l-SI"/>
              <a:t>Uredite slog naslova matrice</a:t>
            </a:r>
          </a:p>
        </p:txBody>
      </p:sp>
      <p:sp>
        <p:nvSpPr>
          <p:cNvPr id="3" name="Označba mesta slik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/>
          </a:p>
        </p:txBody>
      </p:sp>
      <p:sp>
        <p:nvSpPr>
          <p:cNvPr id="4" name="Označba mesta besedil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5" name="Označba mest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7EFAC-D305-4233-8482-7F2887450125}" type="datetimeFigureOut">
              <a:rPr lang="sl-SI" smtClean="0"/>
              <a:t>22. 11. 2019</a:t>
            </a:fld>
            <a:endParaRPr lang="sl-SI"/>
          </a:p>
        </p:txBody>
      </p:sp>
      <p:sp>
        <p:nvSpPr>
          <p:cNvPr id="6" name="Označba mest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značba mest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74385-218C-4DBF-9E7B-EE2AE65B7F15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4509703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naslova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l-SI"/>
              <a:t>Uredite slog naslova matrice</a:t>
            </a:r>
          </a:p>
        </p:txBody>
      </p:sp>
      <p:sp>
        <p:nvSpPr>
          <p:cNvPr id="3" name="Označba mesta besedila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C7EFAC-D305-4233-8482-7F2887450125}" type="datetimeFigureOut">
              <a:rPr lang="sl-SI" smtClean="0"/>
              <a:t>22. 11. 2019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974385-218C-4DBF-9E7B-EE2AE65B7F15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0128934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olafilma.si/sl/filmska-baza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olafilma.si/sl/objava/filmska-vzgoja-na-angleski-nacin-fos-na-obisku-pri-bfi" TargetMode="External"/><Relationship Id="rId2" Type="http://schemas.openxmlformats.org/officeDocument/2006/relationships/hyperlink" Target="https://www.kinodvor.org/film/kratkohlacniki-2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dailymotion.com/video/x2udued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stomShape 1"/>
          <p:cNvSpPr/>
          <p:nvPr/>
        </p:nvSpPr>
        <p:spPr>
          <a:xfrm>
            <a:off x="1523520" y="1122240"/>
            <a:ext cx="9143040" cy="23865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20000" tIns="60000" rIns="120000" bIns="60000" anchor="b"/>
          <a:lstStyle/>
          <a:p>
            <a:pPr defTabSz="1219170">
              <a:defRPr/>
            </a:pPr>
            <a:endParaRPr lang="sl-SI" sz="24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 defTabSz="1219170">
              <a:defRPr/>
            </a:pPr>
            <a:endParaRPr lang="sl-SI" sz="24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" name="CustomShape 2"/>
          <p:cNvSpPr/>
          <p:nvPr/>
        </p:nvSpPr>
        <p:spPr>
          <a:xfrm>
            <a:off x="2150436" y="3665276"/>
            <a:ext cx="7889207" cy="813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20000" tIns="60000" rIns="120000" bIns="60000"/>
          <a:lstStyle/>
          <a:p>
            <a:pPr defTabSz="1219170">
              <a:defRPr/>
            </a:pPr>
            <a:r>
              <a:rPr lang="sl-SI" sz="2800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ABC igranega filma (A): </a:t>
            </a:r>
            <a:r>
              <a:rPr lang="sl-SI" sz="2800" b="1" spc="-1" dirty="0">
                <a:solidFill>
                  <a:srgbClr val="FFC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Kratki film na malem platnu</a:t>
            </a:r>
            <a:endParaRPr lang="sl-SI" sz="2800" spc="-1" dirty="0">
              <a:solidFill>
                <a:srgbClr val="FFC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defTabSz="1219170">
              <a:defRPr/>
            </a:pPr>
            <a:endParaRPr lang="sl-SI" sz="2133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defTabSz="1219170">
              <a:defRPr/>
            </a:pPr>
            <a:r>
              <a:rPr lang="sl-SI" sz="2133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Predavateljici: Marina Katalenić, Petra Gajžler (FOŠ)</a:t>
            </a:r>
          </a:p>
        </p:txBody>
      </p:sp>
      <p:pic>
        <p:nvPicPr>
          <p:cNvPr id="4" name="Slika 4"/>
          <p:cNvPicPr/>
          <p:nvPr/>
        </p:nvPicPr>
        <p:blipFill>
          <a:blip r:embed="rId2"/>
          <a:stretch/>
        </p:blipFill>
        <p:spPr>
          <a:xfrm>
            <a:off x="1910575" y="5633031"/>
            <a:ext cx="2319840" cy="718560"/>
          </a:xfrm>
          <a:prstGeom prst="rect">
            <a:avLst/>
          </a:prstGeom>
          <a:ln>
            <a:noFill/>
          </a:ln>
        </p:spPr>
      </p:pic>
      <p:pic>
        <p:nvPicPr>
          <p:cNvPr id="5" name="Slika 5"/>
          <p:cNvPicPr/>
          <p:nvPr/>
        </p:nvPicPr>
        <p:blipFill>
          <a:blip r:embed="rId3"/>
          <a:stretch/>
        </p:blipFill>
        <p:spPr>
          <a:xfrm>
            <a:off x="7931953" y="5604563"/>
            <a:ext cx="1578720" cy="762720"/>
          </a:xfrm>
          <a:prstGeom prst="rect">
            <a:avLst/>
          </a:prstGeom>
          <a:ln>
            <a:noFill/>
          </a:ln>
        </p:spPr>
      </p:pic>
      <p:pic>
        <p:nvPicPr>
          <p:cNvPr id="6" name="Slika 6"/>
          <p:cNvPicPr/>
          <p:nvPr/>
        </p:nvPicPr>
        <p:blipFill>
          <a:blip r:embed="rId4"/>
          <a:stretch/>
        </p:blipFill>
        <p:spPr>
          <a:xfrm>
            <a:off x="4832421" y="5817111"/>
            <a:ext cx="1424640" cy="350400"/>
          </a:xfrm>
          <a:prstGeom prst="rect">
            <a:avLst/>
          </a:prstGeom>
          <a:ln>
            <a:noFill/>
          </a:ln>
        </p:spPr>
      </p:pic>
      <p:pic>
        <p:nvPicPr>
          <p:cNvPr id="7" name="Picture 3"/>
          <p:cNvPicPr/>
          <p:nvPr/>
        </p:nvPicPr>
        <p:blipFill>
          <a:blip r:embed="rId5"/>
          <a:stretch/>
        </p:blipFill>
        <p:spPr>
          <a:xfrm>
            <a:off x="6859067" y="5668883"/>
            <a:ext cx="470880" cy="634080"/>
          </a:xfrm>
          <a:prstGeom prst="rect">
            <a:avLst/>
          </a:prstGeom>
          <a:ln>
            <a:noFill/>
          </a:ln>
        </p:spPr>
      </p:pic>
      <p:sp>
        <p:nvSpPr>
          <p:cNvPr id="9" name="CustomShape 3"/>
          <p:cNvSpPr/>
          <p:nvPr/>
        </p:nvSpPr>
        <p:spPr>
          <a:xfrm>
            <a:off x="2500120" y="6512725"/>
            <a:ext cx="7189840" cy="3422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20000" tIns="60000" rIns="120000" bIns="60000"/>
          <a:lstStyle/>
          <a:p>
            <a:pPr defTabSz="1219170">
              <a:defRPr/>
            </a:pPr>
            <a:r>
              <a:rPr lang="sl-SI" sz="1467" i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Calibri"/>
              </a:rPr>
              <a:t>Naložbo sofinancirata Evropska unija iz Evropskega socialnega sklada in Republika Slovenija.</a:t>
            </a:r>
            <a:endParaRPr lang="sl-SI" sz="24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11" name="Slika 10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88911" y="1105904"/>
            <a:ext cx="6849698" cy="21241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5009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/>
              <a:t>Zakaj kratki film?</a:t>
            </a:r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l-SI" dirty="0"/>
              <a:t>velikokrat spregledana filmska oblika</a:t>
            </a:r>
          </a:p>
          <a:p>
            <a:endParaRPr lang="sl-SI" dirty="0"/>
          </a:p>
          <a:p>
            <a:r>
              <a:rPr lang="sl-SI" dirty="0"/>
              <a:t>dostopnost</a:t>
            </a:r>
          </a:p>
          <a:p>
            <a:r>
              <a:rPr lang="sl-SI" dirty="0"/>
              <a:t>nepoznavanje produkcije za otroke in mlade</a:t>
            </a:r>
          </a:p>
          <a:p>
            <a:r>
              <a:rPr lang="sl-SI" dirty="0"/>
              <a:t>predsodki</a:t>
            </a:r>
          </a:p>
          <a:p>
            <a:r>
              <a:rPr lang="sl-SI" dirty="0"/>
              <a:t>vezana na filmsko ustvarjanje</a:t>
            </a:r>
          </a:p>
        </p:txBody>
      </p:sp>
    </p:spTree>
    <p:extLst>
      <p:ext uri="{BB962C8B-B14F-4D97-AF65-F5344CB8AC3E}">
        <p14:creationId xmlns:p14="http://schemas.microsoft.com/office/powerpoint/2010/main" val="716175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/>
              <a:t>Filmska baza: Šola filma</a:t>
            </a:r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1372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sl-SI" b="1" dirty="0"/>
              <a:t>Podlasica</a:t>
            </a:r>
            <a:r>
              <a:rPr lang="sl-SI" dirty="0"/>
              <a:t>, Timon </a:t>
            </a:r>
            <a:r>
              <a:rPr lang="sl-SI" dirty="0" err="1"/>
              <a:t>Leder</a:t>
            </a:r>
            <a:r>
              <a:rPr lang="sl-SI" dirty="0"/>
              <a:t>, 2016, 12 min, 4+</a:t>
            </a:r>
          </a:p>
          <a:p>
            <a:pPr marL="0" indent="0">
              <a:buNone/>
            </a:pPr>
            <a:r>
              <a:rPr lang="sl-SI" b="1" dirty="0"/>
              <a:t>Male ribe</a:t>
            </a:r>
            <a:r>
              <a:rPr lang="sl-SI" dirty="0"/>
              <a:t>, Maja Križnik, 2015, 22 min, 8+</a:t>
            </a:r>
          </a:p>
          <a:p>
            <a:pPr marL="0" indent="0">
              <a:buNone/>
            </a:pPr>
            <a:r>
              <a:rPr lang="sl-SI" b="1" dirty="0"/>
              <a:t>Dobro unovčeno popoldne</a:t>
            </a:r>
            <a:r>
              <a:rPr lang="sl-SI" dirty="0"/>
              <a:t>, Martin Turk, 2016, 7 min, 8</a:t>
            </a:r>
            <a:r>
              <a:rPr lang="sl-SI" dirty="0" smtClean="0"/>
              <a:t>+</a:t>
            </a:r>
          </a:p>
          <a:p>
            <a:pPr marL="0" indent="0">
              <a:buNone/>
            </a:pPr>
            <a:r>
              <a:rPr lang="sl-SI" b="1" dirty="0" smtClean="0"/>
              <a:t>Vsiljivki</a:t>
            </a:r>
            <a:r>
              <a:rPr lang="sl-SI" dirty="0" smtClean="0"/>
              <a:t>, </a:t>
            </a:r>
            <a:r>
              <a:rPr lang="sl-SI" dirty="0" err="1" smtClean="0"/>
              <a:t>Thea</a:t>
            </a:r>
            <a:r>
              <a:rPr lang="sl-SI" dirty="0" smtClean="0"/>
              <a:t> </a:t>
            </a:r>
            <a:r>
              <a:rPr lang="sl-SI" dirty="0" err="1" smtClean="0"/>
              <a:t>Hvistendahl</a:t>
            </a:r>
            <a:r>
              <a:rPr lang="sl-SI" dirty="0" smtClean="0"/>
              <a:t>, 2016, 5 min, 8+</a:t>
            </a:r>
            <a:endParaRPr lang="sl-SI" dirty="0"/>
          </a:p>
          <a:p>
            <a:pPr marL="0" indent="0">
              <a:buNone/>
            </a:pPr>
            <a:r>
              <a:rPr lang="sl-SI" b="1" dirty="0" err="1"/>
              <a:t>Robutanje</a:t>
            </a:r>
            <a:r>
              <a:rPr lang="sl-SI" b="1" dirty="0"/>
              <a:t> koruze</a:t>
            </a:r>
            <a:r>
              <a:rPr lang="sl-SI" dirty="0"/>
              <a:t>, Martin Turk, 2009, 11 min, 9+</a:t>
            </a:r>
          </a:p>
          <a:p>
            <a:pPr marL="0" indent="0">
              <a:buNone/>
            </a:pPr>
            <a:r>
              <a:rPr lang="sl-SI" b="1" dirty="0"/>
              <a:t>Plavanje</a:t>
            </a:r>
            <a:r>
              <a:rPr lang="sl-SI" dirty="0"/>
              <a:t>, Katarina Rešek, 2014, 24 min, </a:t>
            </a:r>
            <a:r>
              <a:rPr lang="sl-SI" dirty="0" smtClean="0"/>
              <a:t>12+</a:t>
            </a:r>
            <a:endParaRPr lang="sl-SI" dirty="0"/>
          </a:p>
          <a:p>
            <a:pPr marL="0" indent="0">
              <a:buNone/>
            </a:pPr>
            <a:r>
              <a:rPr lang="sl-SI" b="1" dirty="0"/>
              <a:t>Nedeljsko jutro</a:t>
            </a:r>
            <a:r>
              <a:rPr lang="sl-SI" dirty="0"/>
              <a:t>, Martin Turk, 2017, 15 min, 12+</a:t>
            </a:r>
          </a:p>
          <a:p>
            <a:pPr marL="0" indent="0">
              <a:buNone/>
            </a:pPr>
            <a:r>
              <a:rPr lang="sl-SI" b="1" dirty="0"/>
              <a:t>V modrino</a:t>
            </a:r>
            <a:r>
              <a:rPr lang="sl-SI" dirty="0"/>
              <a:t>, </a:t>
            </a:r>
            <a:r>
              <a:rPr lang="sl-SI" dirty="0" err="1"/>
              <a:t>Antoneta</a:t>
            </a:r>
            <a:r>
              <a:rPr lang="sl-SI" dirty="0"/>
              <a:t> </a:t>
            </a:r>
            <a:r>
              <a:rPr lang="sl-SI" dirty="0" err="1"/>
              <a:t>Alamat</a:t>
            </a:r>
            <a:r>
              <a:rPr lang="sl-SI" dirty="0"/>
              <a:t> </a:t>
            </a:r>
            <a:r>
              <a:rPr lang="sl-SI" dirty="0" err="1"/>
              <a:t>Kusijanović</a:t>
            </a:r>
            <a:r>
              <a:rPr lang="sl-SI" dirty="0"/>
              <a:t>, 2017, 22 min, 12+</a:t>
            </a:r>
          </a:p>
          <a:p>
            <a:endParaRPr lang="sl-SI" dirty="0"/>
          </a:p>
          <a:p>
            <a:pPr marL="0" indent="0">
              <a:buNone/>
            </a:pPr>
            <a:r>
              <a:rPr lang="sl-SI" sz="2400" dirty="0">
                <a:hlinkClick r:id="rId2"/>
              </a:rPr>
              <a:t>http://www.solafilma.si/sl/filmska-baza</a:t>
            </a:r>
            <a:endParaRPr lang="sl-SI" sz="2400" dirty="0"/>
          </a:p>
        </p:txBody>
      </p:sp>
    </p:spTree>
    <p:extLst>
      <p:ext uri="{BB962C8B-B14F-4D97-AF65-F5344CB8AC3E}">
        <p14:creationId xmlns:p14="http://schemas.microsoft.com/office/powerpoint/2010/main" val="1521163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l-SI" sz="4800" dirty="0"/>
              <a:t>Kratki film v razredu: priložnosti</a:t>
            </a:r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dirty="0"/>
              <a:t>ogled filma s pogovorom znotraj šolske ure</a:t>
            </a:r>
          </a:p>
          <a:p>
            <a:r>
              <a:rPr lang="sl-SI" dirty="0"/>
              <a:t>seznanitev učencev s to filmsko obliko</a:t>
            </a:r>
          </a:p>
          <a:p>
            <a:r>
              <a:rPr lang="sl-SI" dirty="0"/>
              <a:t>obravnava vsebin učnega načrta</a:t>
            </a:r>
          </a:p>
          <a:p>
            <a:r>
              <a:rPr lang="sl-SI" dirty="0"/>
              <a:t>drugačni načini gledanja</a:t>
            </a:r>
          </a:p>
        </p:txBody>
      </p:sp>
    </p:spTree>
    <p:extLst>
      <p:ext uri="{BB962C8B-B14F-4D97-AF65-F5344CB8AC3E}">
        <p14:creationId xmlns:p14="http://schemas.microsoft.com/office/powerpoint/2010/main" val="3785720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/>
              <a:t>Kratki film v kinu</a:t>
            </a:r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l-SI" dirty="0"/>
              <a:t>program kratkih filmov </a:t>
            </a:r>
            <a:r>
              <a:rPr lang="sl-SI" dirty="0">
                <a:hlinkClick r:id="rId2"/>
              </a:rPr>
              <a:t>Kratkohlačniki</a:t>
            </a:r>
            <a:r>
              <a:rPr lang="sl-SI" dirty="0"/>
              <a:t> (Kinodvor) </a:t>
            </a:r>
          </a:p>
          <a:p>
            <a:endParaRPr lang="sl-SI" dirty="0"/>
          </a:p>
          <a:p>
            <a:endParaRPr lang="sl-SI" dirty="0"/>
          </a:p>
          <a:p>
            <a:endParaRPr lang="sl-SI" dirty="0"/>
          </a:p>
          <a:p>
            <a:endParaRPr lang="sl-SI" dirty="0"/>
          </a:p>
          <a:p>
            <a:endParaRPr lang="sl-SI" dirty="0"/>
          </a:p>
          <a:p>
            <a:endParaRPr lang="sl-SI" dirty="0"/>
          </a:p>
          <a:p>
            <a:pPr marL="0" indent="0">
              <a:buNone/>
            </a:pPr>
            <a:r>
              <a:rPr lang="sl-SI" dirty="0"/>
              <a:t>obisk Britanskega filmskega inštituta: </a:t>
            </a:r>
            <a:r>
              <a:rPr lang="sl-SI" dirty="0">
                <a:hlinkClick r:id="rId3"/>
              </a:rPr>
              <a:t>rezidenca Filmske osnovne šole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3633723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/>
              <a:t>Ogled filma</a:t>
            </a:r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838200" y="2141537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sl-SI" dirty="0"/>
              <a:t>Kaj se dogaja?</a:t>
            </a:r>
          </a:p>
          <a:p>
            <a:pPr marL="0" indent="0">
              <a:buNone/>
            </a:pPr>
            <a:endParaRPr lang="sl-SI" dirty="0"/>
          </a:p>
          <a:p>
            <a:pPr marL="0" indent="0">
              <a:buNone/>
            </a:pPr>
            <a:r>
              <a:rPr lang="sl-SI" dirty="0"/>
              <a:t>Kdo je junak/inja?</a:t>
            </a:r>
          </a:p>
          <a:p>
            <a:pPr marL="0" indent="0">
              <a:buNone/>
            </a:pPr>
            <a:endParaRPr lang="sl-SI" dirty="0"/>
          </a:p>
          <a:p>
            <a:pPr marL="0" indent="0">
              <a:buNone/>
            </a:pPr>
            <a:r>
              <a:rPr lang="sl-SI" dirty="0"/>
              <a:t>Kje dogajanje poteka?</a:t>
            </a:r>
          </a:p>
          <a:p>
            <a:pPr marL="0" indent="0">
              <a:buNone/>
            </a:pPr>
            <a:endParaRPr lang="sl-SI" dirty="0"/>
          </a:p>
          <a:p>
            <a:pPr marL="0" indent="0">
              <a:buNone/>
            </a:pPr>
            <a:r>
              <a:rPr lang="sl-SI" dirty="0"/>
              <a:t>Kakšno je vzdušje?</a:t>
            </a:r>
          </a:p>
          <a:p>
            <a:pPr marL="0" indent="0">
              <a:buNone/>
            </a:pPr>
            <a:endParaRPr lang="sl-SI" sz="2000" dirty="0"/>
          </a:p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1103936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l-SI" dirty="0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l-SI" dirty="0"/>
              <a:t>Kruh in ulica (</a:t>
            </a:r>
            <a:r>
              <a:rPr lang="sl-SI" dirty="0" err="1"/>
              <a:t>Abbas</a:t>
            </a:r>
            <a:r>
              <a:rPr lang="sl-SI" dirty="0"/>
              <a:t> </a:t>
            </a:r>
            <a:r>
              <a:rPr lang="sl-SI" dirty="0" err="1"/>
              <a:t>Kiarostami</a:t>
            </a:r>
            <a:r>
              <a:rPr lang="sl-SI" dirty="0"/>
              <a:t>, 1970)</a:t>
            </a:r>
          </a:p>
          <a:p>
            <a:pPr marL="0" indent="0">
              <a:buNone/>
            </a:pPr>
            <a:endParaRPr lang="sl-SI" dirty="0"/>
          </a:p>
          <a:p>
            <a:pPr marL="0" indent="0">
              <a:buNone/>
            </a:pPr>
            <a:r>
              <a:rPr lang="sl-SI" dirty="0"/>
              <a:t>Film je dostopen na</a:t>
            </a:r>
            <a:r>
              <a:rPr lang="sl-SI"/>
              <a:t>: </a:t>
            </a:r>
            <a:r>
              <a:rPr lang="sl-SI">
                <a:hlinkClick r:id="rId2"/>
              </a:rPr>
              <a:t>https://www.dailymotion.com/video/x2udued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2213551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isarn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245</Words>
  <Application>Microsoft Office PowerPoint</Application>
  <PresentationFormat>Širokozaslonsko</PresentationFormat>
  <Paragraphs>47</Paragraphs>
  <Slides>7</Slides>
  <Notes>0</Notes>
  <HiddenSlides>0</HiddenSlides>
  <MMClips>0</MMClips>
  <ScaleCrop>false</ScaleCrop>
  <HeadingPairs>
    <vt:vector size="6" baseType="variant">
      <vt:variant>
        <vt:lpstr>Uporabljene pisave</vt:lpstr>
      </vt:variant>
      <vt:variant>
        <vt:i4>3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Officeova tema</vt:lpstr>
      <vt:lpstr>PowerPointova predstavitev</vt:lpstr>
      <vt:lpstr>Zakaj kratki film?</vt:lpstr>
      <vt:lpstr>Filmska baza: Šola filma</vt:lpstr>
      <vt:lpstr>Kratki film v razredu: priložnosti</vt:lpstr>
      <vt:lpstr>Kratki film v kinu</vt:lpstr>
      <vt:lpstr>Ogled filma</vt:lpstr>
      <vt:lpstr>PowerPointova predstavitev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PowerPointova predstavitev</dc:title>
  <dc:creator>marina</dc:creator>
  <cp:lastModifiedBy>marina</cp:lastModifiedBy>
  <cp:revision>12</cp:revision>
  <dcterms:created xsi:type="dcterms:W3CDTF">2019-09-24T08:11:53Z</dcterms:created>
  <dcterms:modified xsi:type="dcterms:W3CDTF">2019-11-22T08:49:28Z</dcterms:modified>
</cp:coreProperties>
</file>