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42" d="100"/>
          <a:sy n="42" d="100"/>
        </p:scale>
        <p:origin x="629" y="53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Subtitle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8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8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Fact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1"/>
          </a:xfrm>
          <a:prstGeom prst="rect">
            <a:avLst/>
          </a:prstGeom>
        </p:spPr>
        <p:txBody>
          <a:bodyPr anchor="b"/>
          <a:lstStyle/>
          <a:p>
            <a:pPr lvl="4" indent="1609343" algn="ctr" defTabSz="264160">
              <a:lnSpc>
                <a:spcPct val="70000"/>
              </a:lnSpc>
              <a:defRPr sz="7120" b="1" spc="-160">
                <a:latin typeface="Graphik"/>
                <a:ea typeface="Graphik"/>
                <a:cs typeface="Graphik"/>
                <a:sym typeface="Graphik"/>
              </a:defRPr>
            </a:pPr>
            <a:r>
              <a:t>100%
</a:t>
            </a:r>
          </a:p>
        </p:txBody>
      </p:sp>
      <p:sp>
        <p:nvSpPr>
          <p:cNvPr id="12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2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2" y="10353078"/>
            <a:ext cx="20691418" cy="567947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3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32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0"/>
          </a:xfrm>
          <a:prstGeom prst="rect">
            <a:avLst/>
          </a:prstGeom>
        </p:spPr>
        <p:txBody>
          <a:bodyPr anchor="b"/>
          <a:lstStyle/>
          <a:p>
            <a:pPr lvl="4" indent="21925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“Notable Quote”
</a:t>
            </a:r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518839134_3132x2088.jpg"/>
          <p:cNvSpPr>
            <a:spLocks noGrp="1"/>
          </p:cNvSpPr>
          <p:nvPr>
            <p:ph type="pic" idx="21"/>
          </p:nvPr>
        </p:nvSpPr>
        <p:spPr>
          <a:xfrm>
            <a:off x="4076700" y="-3937000"/>
            <a:ext cx="26492200" cy="176614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766363123_1851x1194.jpg"/>
          <p:cNvSpPr>
            <a:spLocks noGrp="1"/>
          </p:cNvSpPr>
          <p:nvPr>
            <p:ph type="pic" sz="half" idx="22"/>
          </p:nvPr>
        </p:nvSpPr>
        <p:spPr>
          <a:xfrm>
            <a:off x="-3" y="-525806"/>
            <a:ext cx="12065004" cy="77826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" name="981594838_2460x1641.jpg"/>
          <p:cNvSpPr>
            <a:spLocks noGrp="1"/>
          </p:cNvSpPr>
          <p:nvPr>
            <p:ph type="pic" sz="half" idx="23"/>
          </p:nvPr>
        </p:nvSpPr>
        <p:spPr>
          <a:xfrm>
            <a:off x="-3" y="6384783"/>
            <a:ext cx="12065004" cy="80482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463013163_3048x2031.jpg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9802C94-3D02-47C2-92DA-4891D512A99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A538EB4-7392-423F-985E-1CBB2E449CC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498DB6-DB1F-4E18-934A-646E2F80A89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xfrm>
            <a:off x="22785749" y="13003670"/>
            <a:ext cx="384721" cy="37959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5EFCD-BDC5-4636-BAA4-D86E30737BE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8065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014407370_Retouch_4050x2379.jpg"/>
          <p:cNvSpPr>
            <a:spLocks noGrp="1"/>
          </p:cNvSpPr>
          <p:nvPr>
            <p:ph type="pic" idx="21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68776"/>
            <a:ext cx="21869400" cy="1422716"/>
          </a:xfrm>
          <a:prstGeom prst="rect">
            <a:avLst/>
          </a:prstGeom>
        </p:spPr>
        <p:txBody>
          <a:bodyPr/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518839134_3132x2088.jpg"/>
          <p:cNvSpPr>
            <a:spLocks noGrp="1"/>
          </p:cNvSpPr>
          <p:nvPr>
            <p:ph type="pic" idx="21"/>
          </p:nvPr>
        </p:nvSpPr>
        <p:spPr>
          <a:xfrm>
            <a:off x="8922063" y="-3"/>
            <a:ext cx="20573999" cy="137160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3743016"/>
            <a:ext cx="11442700" cy="5334003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/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3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8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Slide Subtitle</a:t>
            </a:r>
          </a:p>
        </p:txBody>
      </p:sp>
      <p:sp>
        <p:nvSpPr>
          <p:cNvPr id="4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Slide Title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Slide bullet text</a:t>
            </a:r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93706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3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4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Slide bullet text</a:t>
            </a:r>
          </a:p>
        </p:txBody>
      </p:sp>
      <p:sp>
        <p:nvSpPr>
          <p:cNvPr id="5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5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981594838_2460x1641.jpg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7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68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Slide Title</a:t>
            </a:r>
          </a:p>
        </p:txBody>
      </p:sp>
      <p:sp>
        <p:nvSpPr>
          <p:cNvPr id="69" name="Slide Subtitl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8" y="4092573"/>
            <a:ext cx="11442705" cy="678375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Slide Subtitle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7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Section Title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3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6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8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Slide Subtitle </a:t>
            </a:r>
          </a:p>
        </p:txBody>
      </p:sp>
      <p:sp>
        <p:nvSpPr>
          <p:cNvPr id="8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Slide Title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3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8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8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Subtitle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Agenda Topics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Title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98349" y="9268776"/>
            <a:ext cx="21869402" cy="1402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Presentation Subtitle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97515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5331122" y="3398759"/>
            <a:ext cx="13716000" cy="35802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19" tIns="90009" rIns="180019" bIns="90009" anchor="b"/>
          <a:lstStyle/>
          <a:p>
            <a:pPr defTabSz="1828933">
              <a:defRPr/>
            </a:pPr>
            <a:endParaRPr lang="sl-SI" sz="4717" spc="-2" dirty="0">
              <a:uFill>
                <a:solidFill>
                  <a:srgbClr val="FFFFFF"/>
                </a:solidFill>
              </a:uFill>
            </a:endParaRPr>
          </a:p>
          <a:p>
            <a:pPr defTabSz="1828933">
              <a:defRPr/>
            </a:pPr>
            <a:endParaRPr lang="sl-SI" sz="4717" spc="-2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6272980" y="7212278"/>
            <a:ext cx="11835163" cy="12212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19" tIns="90009" rIns="180019" bIns="90009"/>
          <a:lstStyle/>
          <a:p>
            <a:pPr defTabSz="1828933">
              <a:defRPr/>
            </a:pPr>
            <a:r>
              <a:rPr lang="sl-SI" sz="4200" b="1" spc="-2" dirty="0">
                <a:uFill>
                  <a:solidFill>
                    <a:srgbClr val="FFFFFF"/>
                  </a:solidFill>
                </a:uFill>
                <a:latin typeface="Calibri"/>
              </a:rPr>
              <a:t>ABC igranega filma (C): </a:t>
            </a:r>
            <a:r>
              <a:rPr lang="sl-SI" sz="4200" b="1" spc="-2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delavnica </a:t>
            </a:r>
            <a:r>
              <a:rPr lang="sl-SI" sz="4200" b="1" spc="-2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postprodukcije</a:t>
            </a:r>
            <a:endParaRPr lang="sl-SI" sz="4200" spc="-2" dirty="0">
              <a:solidFill>
                <a:srgbClr val="FFC000"/>
              </a:solidFill>
              <a:uFill>
                <a:solidFill>
                  <a:srgbClr val="FFFFFF"/>
                </a:solidFill>
              </a:uFill>
            </a:endParaRPr>
          </a:p>
          <a:p>
            <a:pPr defTabSz="1828933">
              <a:defRPr/>
            </a:pPr>
            <a:endParaRPr lang="sl-SI" sz="3201" spc="-2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defTabSz="1828933">
              <a:defRPr/>
            </a:pPr>
            <a:r>
              <a:rPr lang="sl-SI" sz="3201" spc="-2" dirty="0">
                <a:uFill>
                  <a:solidFill>
                    <a:srgbClr val="FFFFFF"/>
                  </a:solidFill>
                </a:uFill>
                <a:latin typeface="Calibri"/>
              </a:rPr>
              <a:t>Izvajalca</a:t>
            </a:r>
            <a:r>
              <a:rPr lang="sl-SI" sz="3201" spc="-2" dirty="0" smtClean="0"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sl-SI" sz="3201" spc="-2" dirty="0" err="1" smtClean="0">
                <a:uFill>
                  <a:solidFill>
                    <a:srgbClr val="FFFFFF"/>
                  </a:solidFill>
                </a:uFill>
                <a:latin typeface="Calibri"/>
              </a:rPr>
              <a:t>Dženi</a:t>
            </a:r>
            <a:r>
              <a:rPr lang="sl-SI" sz="3201" spc="-2" dirty="0" smtClean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l-SI" sz="3201" spc="-2" dirty="0">
                <a:uFill>
                  <a:solidFill>
                    <a:srgbClr val="FFFFFF"/>
                  </a:solidFill>
                </a:uFill>
                <a:latin typeface="Calibri"/>
              </a:rPr>
              <a:t>Rostohar in Tomaž </a:t>
            </a:r>
            <a:r>
              <a:rPr lang="sl-SI" sz="3201" spc="-2" dirty="0" smtClean="0">
                <a:uFill>
                  <a:solidFill>
                    <a:srgbClr val="FFFFFF"/>
                  </a:solidFill>
                </a:uFill>
                <a:latin typeface="Calibri"/>
              </a:rPr>
              <a:t>Pavkovič (</a:t>
            </a:r>
            <a:r>
              <a:rPr lang="sl-SI" sz="3201" spc="-2" smtClean="0">
                <a:uFill>
                  <a:solidFill>
                    <a:srgbClr val="FFFFFF"/>
                  </a:solidFill>
                </a:uFill>
                <a:latin typeface="Calibri"/>
              </a:rPr>
              <a:t>DZMP Krško)</a:t>
            </a:r>
            <a:endParaRPr lang="sl-SI" sz="3201" spc="-2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defTabSz="1828933">
              <a:defRPr/>
            </a:pPr>
            <a:endParaRPr lang="sl-SI" sz="3201" spc="-2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076" name="Slika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943" y="10164590"/>
            <a:ext cx="3479405" cy="107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Slika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5572" y="10121383"/>
            <a:ext cx="2367609" cy="114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Slika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764" y="10441099"/>
            <a:ext cx="2137184" cy="52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482" y="10219315"/>
            <a:ext cx="708554" cy="95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stomShape 3"/>
          <p:cNvSpPr/>
          <p:nvPr/>
        </p:nvSpPr>
        <p:spPr>
          <a:xfrm>
            <a:off x="6797195" y="11483768"/>
            <a:ext cx="10786733" cy="5126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19" tIns="90009" rIns="180019" bIns="90009"/>
          <a:lstStyle>
            <a:lvl1pPr defTabSz="100647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100647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100647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100647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100647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sl-SI" altLang="sl-SI" sz="2177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Naložbo sofinancirata Evropska unija iz Evropskega socialnega sklada in Republika Slovenija.</a:t>
            </a:r>
            <a:endParaRPr lang="sl-SI" altLang="sl-SI" sz="4717">
              <a:solidFill>
                <a:srgbClr val="000000"/>
              </a:solidFill>
            </a:endParaRPr>
          </a:p>
        </p:txBody>
      </p:sp>
      <p:pic>
        <p:nvPicPr>
          <p:cNvPr id="3081" name="Slika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37" y="3372837"/>
            <a:ext cx="10276919" cy="318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5265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Kdenlive"/>
          <p:cNvSpPr txBox="1">
            <a:spLocks noGrp="1"/>
          </p:cNvSpPr>
          <p:nvPr>
            <p:ph type="ctrTitle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</p:spPr>
        <p:txBody>
          <a:bodyPr/>
          <a:lstStyle>
            <a:lvl1pPr>
              <a:defRPr spc="-700"/>
            </a:lvl1pPr>
          </a:lstStyle>
          <a:p>
            <a:r>
              <a:t>Kdenlive</a:t>
            </a:r>
          </a:p>
        </p:txBody>
      </p:sp>
      <p:sp>
        <p:nvSpPr>
          <p:cNvPr id="168" name="Predstavitev programa"/>
          <p:cNvSpPr txBox="1">
            <a:spLocks noGrp="1"/>
          </p:cNvSpPr>
          <p:nvPr>
            <p:ph type="subTitle" sz="quarter" idx="1"/>
          </p:nvPr>
        </p:nvSpPr>
        <p:spPr>
          <a:xfrm>
            <a:off x="1298349" y="9268776"/>
            <a:ext cx="21869402" cy="1402244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Predstavitev programa</a:t>
            </a:r>
          </a:p>
        </p:txBody>
      </p:sp>
      <p:sp>
        <p:nvSpPr>
          <p:cNvPr id="16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2875354" y="12979144"/>
            <a:ext cx="205512" cy="404115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reden začnemo:…"/>
          <p:cNvSpPr txBox="1">
            <a:spLocks noGrp="1"/>
          </p:cNvSpPr>
          <p:nvPr>
            <p:ph type="body" idx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/>
          <a:p>
            <a:pPr>
              <a:spcBef>
                <a:spcPts val="3300"/>
              </a:spcBef>
              <a:defRPr sz="4000" cap="none" spc="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Preden začnemo:</a:t>
            </a:r>
          </a:p>
          <a:p>
            <a:pPr>
              <a:spcBef>
                <a:spcPts val="3300"/>
              </a:spcBef>
              <a:defRPr sz="4000" cap="none" spc="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 - ustvari kopijo posnetkov,      </a:t>
            </a:r>
          </a:p>
          <a:p>
            <a:pPr>
              <a:spcBef>
                <a:spcPts val="3300"/>
              </a:spcBef>
              <a:defRPr sz="4000" cap="none" spc="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 - uredi posnetke, da so vsi v isti mapi</a:t>
            </a:r>
          </a:p>
          <a:p>
            <a:pPr>
              <a:spcBef>
                <a:spcPts val="3300"/>
              </a:spcBef>
              <a:defRPr sz="4000" cap="none" spc="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 - izberemo jezik v programu</a:t>
            </a:r>
          </a:p>
          <a:p>
            <a:pPr>
              <a:spcBef>
                <a:spcPts val="3300"/>
              </a:spcBef>
              <a:defRPr sz="4000" cap="none" spc="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 - prilagodimo nastavitve projekta, glede      na vrsto posnetega materiala</a:t>
            </a:r>
          </a:p>
        </p:txBody>
      </p:sp>
      <p:sp>
        <p:nvSpPr>
          <p:cNvPr id="17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2857637" y="12979144"/>
            <a:ext cx="240945" cy="404115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pic>
        <p:nvPicPr>
          <p:cNvPr id="173" name="jezik.png" descr="jezi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08206" y="2296777"/>
            <a:ext cx="7579027" cy="4263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nastavitve projekta.png" descr="nastavitve projekt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08206" y="6906470"/>
            <a:ext cx="7579027" cy="4263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ENOTE PROGRAMA:…"/>
          <p:cNvSpPr txBox="1">
            <a:spLocks noGrp="1"/>
          </p:cNvSpPr>
          <p:nvPr>
            <p:ph type="body" idx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/>
          <a:p>
            <a:pPr>
              <a:spcBef>
                <a:spcPts val="3300"/>
              </a:spcBef>
              <a:defRPr sz="4000" cap="none" spc="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ENOTE PROGRAMA:</a:t>
            </a:r>
          </a:p>
          <a:p>
            <a:pPr>
              <a:spcBef>
                <a:spcPts val="3300"/>
              </a:spcBef>
              <a:defRPr sz="4000" cap="none" spc="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PROJECT BIN: v to okence vnašamo posneti material</a:t>
            </a:r>
          </a:p>
          <a:p>
            <a:pPr>
              <a:spcBef>
                <a:spcPts val="3300"/>
              </a:spcBef>
              <a:defRPr sz="4000" cap="none" spc="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TIMELINE OZ. ČASOVNICA: del, kjer postavljamo material v izbrano zaporedje oz. montiramo </a:t>
            </a:r>
          </a:p>
          <a:p>
            <a:pPr>
              <a:spcBef>
                <a:spcPts val="3300"/>
              </a:spcBef>
              <a:defRPr sz="4000" cap="none" spc="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Monitorja za pregledovanje materiala in ogled zmontiranega materiala</a:t>
            </a:r>
          </a:p>
        </p:txBody>
      </p:sp>
      <p:pic>
        <p:nvPicPr>
          <p:cNvPr id="177" name="KDEN.png" descr="KDE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05198" y="5902309"/>
            <a:ext cx="11229224" cy="63164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Author and Date"/>
          <p:cNvSpPr txBox="1">
            <a:spLocks noGrp="1"/>
          </p:cNvSpPr>
          <p:nvPr>
            <p:ph type="body" sz="quarter" idx="1"/>
          </p:nvPr>
        </p:nvSpPr>
        <p:spPr>
          <a:xfrm>
            <a:off x="1295400" y="12955885"/>
            <a:ext cx="21869400" cy="4292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Shranimo projekt: save as v mapo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Shranimo projekt: save as v mapo</a:t>
            </a:r>
          </a:p>
          <a:p>
            <a:r>
              <a:t>Pregledujemo material, označeni material postavljamo na časovnico oz timeline.</a:t>
            </a:r>
          </a:p>
          <a:p>
            <a:r>
              <a:t>Najprej groba montaža, kasneje v detajle in zvok.</a:t>
            </a:r>
          </a:p>
          <a:p>
            <a:r>
              <a:t>Posnetke lahko krajšamo in daljšamo na različne načine.</a:t>
            </a:r>
          </a:p>
        </p:txBody>
      </p:sp>
      <p:pic>
        <p:nvPicPr>
          <p:cNvPr id="181" name="timeline.png" descr="timelin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42643" y="6182293"/>
            <a:ext cx="9443079" cy="53117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Orodja: - najpogostejša je puščica za navadno premikanje posnetkov.…"/>
          <p:cNvSpPr txBox="1">
            <a:spLocks noGrp="1"/>
          </p:cNvSpPr>
          <p:nvPr>
            <p:ph type="body" idx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/>
          <a:p>
            <a:pPr>
              <a:spcBef>
                <a:spcPts val="3300"/>
              </a:spcBef>
              <a:defRPr sz="4000" cap="none" spc="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 dirty="0"/>
              <a:t>Orodja: - najpogostejša je puščica za navadno premikanje posnetkov.</a:t>
            </a:r>
          </a:p>
          <a:p>
            <a:pPr>
              <a:spcBef>
                <a:spcPts val="3300"/>
              </a:spcBef>
              <a:defRPr sz="4000" cap="none" spc="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 dirty="0"/>
              <a:t>          </a:t>
            </a:r>
            <a:r>
              <a:rPr dirty="0" smtClean="0"/>
              <a:t>   </a:t>
            </a:r>
            <a:r>
              <a:rPr dirty="0"/>
              <a:t>- škarje posnetek razrežejo</a:t>
            </a:r>
          </a:p>
          <a:p>
            <a:pPr>
              <a:spcBef>
                <a:spcPts val="3300"/>
              </a:spcBef>
              <a:defRPr sz="4000" cap="none" spc="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 dirty="0"/>
              <a:t>          </a:t>
            </a:r>
            <a:r>
              <a:rPr dirty="0" smtClean="0"/>
              <a:t> </a:t>
            </a:r>
            <a:r>
              <a:rPr lang="sl-SI" dirty="0" smtClean="0"/>
              <a:t> </a:t>
            </a:r>
            <a:r>
              <a:rPr smtClean="0"/>
              <a:t> </a:t>
            </a:r>
            <a:r>
              <a:rPr dirty="0"/>
              <a:t>- rdeč krogec za zatemnitev</a:t>
            </a:r>
          </a:p>
        </p:txBody>
      </p:sp>
      <p:pic>
        <p:nvPicPr>
          <p:cNvPr id="184" name="orodja2.png" descr="orodj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41628" y="3412347"/>
            <a:ext cx="9671569" cy="54402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Bližnjice: - ctrl z vrneš za eno stopnjo nazaj…"/>
          <p:cNvSpPr txBox="1">
            <a:spLocks noGrp="1"/>
          </p:cNvSpPr>
          <p:nvPr>
            <p:ph type="body" idx="1"/>
          </p:nvPr>
        </p:nvSpPr>
        <p:spPr>
          <a:xfrm>
            <a:off x="1295400" y="4267200"/>
            <a:ext cx="21869400" cy="8138617"/>
          </a:xfrm>
          <a:prstGeom prst="rect">
            <a:avLst/>
          </a:prstGeom>
        </p:spPr>
        <p:txBody>
          <a:bodyPr numCol="2" spcCol="1093469"/>
          <a:lstStyle/>
          <a:p>
            <a:pPr>
              <a:spcBef>
                <a:spcPts val="3300"/>
              </a:spcBef>
              <a:defRPr sz="4000" cap="none" spc="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 dirty="0"/>
              <a:t>Bližnjice:</a:t>
            </a:r>
            <a:r>
              <a:rPr dirty="0" smtClean="0"/>
              <a:t> </a:t>
            </a:r>
            <a:endParaRPr lang="sl-SI" dirty="0" smtClean="0"/>
          </a:p>
          <a:p>
            <a:pPr>
              <a:spcBef>
                <a:spcPts val="3300"/>
              </a:spcBef>
              <a:defRPr sz="4000" cap="none" spc="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 lang="sl-SI" dirty="0" smtClean="0"/>
              <a:t>		</a:t>
            </a:r>
            <a:r>
              <a:rPr dirty="0" smtClean="0"/>
              <a:t>- </a:t>
            </a:r>
            <a:r>
              <a:rPr dirty="0"/>
              <a:t>ctrl z vrneš za eno stopnjo nazaj</a:t>
            </a:r>
          </a:p>
          <a:p>
            <a:pPr>
              <a:spcBef>
                <a:spcPts val="3300"/>
              </a:spcBef>
              <a:defRPr sz="4000" cap="none" spc="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 dirty="0"/>
              <a:t>      </a:t>
            </a:r>
            <a:r>
              <a:rPr dirty="0" smtClean="0"/>
              <a:t> - </a:t>
            </a:r>
            <a:r>
              <a:rPr dirty="0"/>
              <a:t>ctrl s shraniš projekt</a:t>
            </a:r>
          </a:p>
          <a:p>
            <a:pPr marL="1244600" indent="-1244600">
              <a:spcBef>
                <a:spcPts val="3300"/>
              </a:spcBef>
              <a:defRPr sz="4000" cap="none" spc="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 dirty="0"/>
              <a:t>      </a:t>
            </a:r>
            <a:r>
              <a:rPr dirty="0" smtClean="0"/>
              <a:t> - </a:t>
            </a:r>
            <a:r>
              <a:rPr dirty="0"/>
              <a:t>I in O označiš začetek in </a:t>
            </a:r>
            <a:r>
              <a:rPr dirty="0" smtClean="0"/>
              <a:t>konec</a:t>
            </a:r>
            <a:r>
              <a:rPr lang="sl-SI" dirty="0" smtClean="0"/>
              <a:t> p</a:t>
            </a:r>
            <a:r>
              <a:rPr dirty="0" smtClean="0"/>
              <a:t>osnetka</a:t>
            </a:r>
            <a:r>
              <a:rPr dirty="0"/>
              <a:t>, ki ga želiš vstaviti na časovnico.</a:t>
            </a:r>
          </a:p>
        </p:txBody>
      </p:sp>
      <p:pic>
        <p:nvPicPr>
          <p:cNvPr id="187" name="timeline.png" descr="timelin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0" y="4267200"/>
            <a:ext cx="10782367" cy="60650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Zmontirani material na koncu izvozimo v eno datoteko.…"/>
          <p:cNvSpPr txBox="1">
            <a:spLocks noGrp="1"/>
          </p:cNvSpPr>
          <p:nvPr>
            <p:ph type="body" idx="1"/>
          </p:nvPr>
        </p:nvSpPr>
        <p:spPr>
          <a:xfrm>
            <a:off x="1295400" y="3048000"/>
            <a:ext cx="21869400" cy="9357817"/>
          </a:xfrm>
          <a:prstGeom prst="rect">
            <a:avLst/>
          </a:prstGeom>
        </p:spPr>
        <p:txBody>
          <a:bodyPr numCol="2" spcCol="1093469"/>
          <a:lstStyle/>
          <a:p>
            <a:pPr>
              <a:spcBef>
                <a:spcPts val="3300"/>
              </a:spcBef>
              <a:defRPr sz="4000" cap="none" spc="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 dirty="0"/>
              <a:t>Po grobi montaže še bolj precizna montaža in montaža zvoka.</a:t>
            </a:r>
          </a:p>
          <a:p>
            <a:pPr>
              <a:spcBef>
                <a:spcPts val="3300"/>
              </a:spcBef>
              <a:defRPr sz="4000" cap="none" spc="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 dirty="0"/>
              <a:t>Zmontirani material na koncu izvozimo v eno datoteko.</a:t>
            </a:r>
          </a:p>
          <a:p>
            <a:pPr>
              <a:spcBef>
                <a:spcPts val="3300"/>
              </a:spcBef>
              <a:defRPr sz="4000" cap="none" spc="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 dirty="0"/>
              <a:t>v KDENLIVE datoteko IZRIŠEMO</a:t>
            </a:r>
          </a:p>
          <a:p>
            <a:pPr>
              <a:spcBef>
                <a:spcPts val="3300"/>
              </a:spcBef>
              <a:defRPr sz="4000" cap="none" spc="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 dirty="0"/>
              <a:t>Z I in O označimo del časovnice, ki ga želimo </a:t>
            </a:r>
            <a:r>
              <a:rPr dirty="0" smtClean="0"/>
              <a:t>izvozit</a:t>
            </a:r>
            <a:r>
              <a:rPr lang="sl-SI" dirty="0" smtClean="0"/>
              <a:t>i</a:t>
            </a:r>
            <a:r>
              <a:rPr dirty="0" smtClean="0"/>
              <a:t> </a:t>
            </a:r>
            <a:r>
              <a:rPr dirty="0"/>
              <a:t>oz </a:t>
            </a:r>
            <a:r>
              <a:rPr dirty="0" smtClean="0"/>
              <a:t>izrisat</a:t>
            </a:r>
            <a:r>
              <a:rPr lang="sl-SI" dirty="0" smtClean="0"/>
              <a:t>i</a:t>
            </a:r>
            <a:r>
              <a:rPr dirty="0" smtClean="0"/>
              <a:t>.</a:t>
            </a:r>
            <a:endParaRPr dirty="0"/>
          </a:p>
          <a:p>
            <a:pPr>
              <a:spcBef>
                <a:spcPts val="3300"/>
              </a:spcBef>
              <a:defRPr sz="4000" cap="none" spc="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 dirty="0"/>
              <a:t>Največkrat v mp4, označimo datoteko.</a:t>
            </a:r>
          </a:p>
          <a:p>
            <a:pPr>
              <a:spcBef>
                <a:spcPts val="3300"/>
              </a:spcBef>
              <a:defRPr sz="4000" cap="none" spc="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 dirty="0"/>
              <a:t>Ko izvozimo, preglej datoteko, če je tehnično vse pravilno.</a:t>
            </a:r>
          </a:p>
          <a:p>
            <a:pPr>
              <a:spcBef>
                <a:spcPts val="3300"/>
              </a:spcBef>
              <a:defRPr sz="4000" cap="none" spc="0"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 dirty="0"/>
              <a:t>Naložimo v YOUTUBE.</a:t>
            </a:r>
          </a:p>
        </p:txBody>
      </p:sp>
      <p:pic>
        <p:nvPicPr>
          <p:cNvPr id="190" name="izrisi.png" descr="izris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1999" y="4248209"/>
            <a:ext cx="11277493" cy="63435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234</Words>
  <Application>Microsoft Office PowerPoint</Application>
  <PresentationFormat>Po meri</PresentationFormat>
  <Paragraphs>35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7" baseType="lpstr">
      <vt:lpstr>Microsoft YaHei</vt:lpstr>
      <vt:lpstr>Arial</vt:lpstr>
      <vt:lpstr>Calibri</vt:lpstr>
      <vt:lpstr>Graphik</vt:lpstr>
      <vt:lpstr>Graphik Medium</vt:lpstr>
      <vt:lpstr>Graphik Semibold</vt:lpstr>
      <vt:lpstr>Helvetica</vt:lpstr>
      <vt:lpstr>Helvetica Neue</vt:lpstr>
      <vt:lpstr>27_Showcase</vt:lpstr>
      <vt:lpstr>PowerPointova predstavitev</vt:lpstr>
      <vt:lpstr>Kdenlive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Kdenlive</dc:title>
  <dc:creator>marina</dc:creator>
  <cp:lastModifiedBy>marina</cp:lastModifiedBy>
  <cp:revision>4</cp:revision>
  <dcterms:created xsi:type="dcterms:W3CDTF">2020-09-30T09:49:29Z</dcterms:created>
  <dcterms:modified xsi:type="dcterms:W3CDTF">2020-10-05T07:50:19Z</dcterms:modified>
</cp:coreProperties>
</file>