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27" r:id="rId2"/>
    <p:sldId id="338" r:id="rId3"/>
    <p:sldId id="339" r:id="rId4"/>
    <p:sldId id="340" r:id="rId5"/>
    <p:sldId id="341" r:id="rId6"/>
    <p:sldId id="342" r:id="rId7"/>
    <p:sldId id="343" r:id="rId8"/>
    <p:sldId id="345" r:id="rId9"/>
    <p:sldId id="346" r:id="rId10"/>
    <p:sldId id="347" r:id="rId11"/>
    <p:sldId id="344" r:id="rId12"/>
    <p:sldId id="348" r:id="rId13"/>
    <p:sldId id="349" r:id="rId14"/>
    <p:sldId id="351" r:id="rId15"/>
    <p:sldId id="352" r:id="rId16"/>
    <p:sldId id="353" r:id="rId17"/>
    <p:sldId id="350" r:id="rId18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9F00"/>
    <a:srgbClr val="E6BA00"/>
    <a:srgbClr val="BC9508"/>
    <a:srgbClr val="C8A200"/>
    <a:srgbClr val="DAB000"/>
    <a:srgbClr val="BFB605"/>
    <a:srgbClr val="0072C8"/>
    <a:srgbClr val="0081E2"/>
    <a:srgbClr val="007AD6"/>
    <a:srgbClr val="0091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14" autoAdjust="0"/>
    <p:restoredTop sz="94751" autoAdjust="0"/>
  </p:normalViewPr>
  <p:slideViewPr>
    <p:cSldViewPr>
      <p:cViewPr varScale="1">
        <p:scale>
          <a:sx n="65" d="100"/>
          <a:sy n="65" d="100"/>
        </p:scale>
        <p:origin x="1292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0C57C6-7596-4878-A4BC-552ADBC811F1}" type="datetimeFigureOut">
              <a:rPr lang="sl-SI" smtClean="0"/>
              <a:t>27. 11. 2018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6C953-A5DC-4F66-AC4E-578F2BB7866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241387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0430C0-0691-4523-9D14-CA0D436DA544}" type="datetimeFigureOut">
              <a:rPr lang="sl-SI" smtClean="0"/>
              <a:t>27. 11. 2018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771726-B109-4E8D-BC1F-B4038804FFD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24973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71726-B109-4E8D-BC1F-B4038804FFD1}" type="slidenum">
              <a:rPr lang="sl-SI" smtClean="0"/>
              <a:t>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46098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CBE40-F3F9-4345-932E-4FFDD4918DAB}" type="datetimeFigureOut">
              <a:rPr lang="sl-SI" smtClean="0"/>
              <a:t>27. 11. 2018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00E44-F5B7-4842-819C-F3A2957E6E4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61517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CBE40-F3F9-4345-932E-4FFDD4918DAB}" type="datetimeFigureOut">
              <a:rPr lang="sl-SI" smtClean="0"/>
              <a:t>27. 11. 2018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00E44-F5B7-4842-819C-F3A2957E6E4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84766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CBE40-F3F9-4345-932E-4FFDD4918DAB}" type="datetimeFigureOut">
              <a:rPr lang="sl-SI" smtClean="0"/>
              <a:t>27. 11. 2018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00E44-F5B7-4842-819C-F3A2957E6E4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40045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CBE40-F3F9-4345-932E-4FFDD4918DAB}" type="datetimeFigureOut">
              <a:rPr lang="sl-SI" smtClean="0"/>
              <a:t>27. 11. 2018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00E44-F5B7-4842-819C-F3A2957E6E4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89043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CBE40-F3F9-4345-932E-4FFDD4918DAB}" type="datetimeFigureOut">
              <a:rPr lang="sl-SI" smtClean="0"/>
              <a:t>27. 11. 2018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00E44-F5B7-4842-819C-F3A2957E6E4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72065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CBE40-F3F9-4345-932E-4FFDD4918DAB}" type="datetimeFigureOut">
              <a:rPr lang="sl-SI" smtClean="0"/>
              <a:t>27. 11. 2018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00E44-F5B7-4842-819C-F3A2957E6E4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28068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CBE40-F3F9-4345-932E-4FFDD4918DAB}" type="datetimeFigureOut">
              <a:rPr lang="sl-SI" smtClean="0"/>
              <a:t>27. 11. 2018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00E44-F5B7-4842-819C-F3A2957E6E4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46477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CBE40-F3F9-4345-932E-4FFDD4918DAB}" type="datetimeFigureOut">
              <a:rPr lang="sl-SI" smtClean="0"/>
              <a:t>27. 11. 2018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00E44-F5B7-4842-819C-F3A2957E6E4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84585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CBE40-F3F9-4345-932E-4FFDD4918DAB}" type="datetimeFigureOut">
              <a:rPr lang="sl-SI" smtClean="0"/>
              <a:t>27. 11. 2018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00E44-F5B7-4842-819C-F3A2957E6E4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63904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CBE40-F3F9-4345-932E-4FFDD4918DAB}" type="datetimeFigureOut">
              <a:rPr lang="sl-SI" smtClean="0"/>
              <a:t>27. 11. 2018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00E44-F5B7-4842-819C-F3A2957E6E4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36136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CBE40-F3F9-4345-932E-4FFDD4918DAB}" type="datetimeFigureOut">
              <a:rPr lang="sl-SI" smtClean="0"/>
              <a:t>27. 11. 2018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00E44-F5B7-4842-819C-F3A2957E6E4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69639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CBE40-F3F9-4345-932E-4FFDD4918DAB}" type="datetimeFigureOut">
              <a:rPr lang="sl-SI" smtClean="0"/>
              <a:t>27. 11. 2018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00E44-F5B7-4842-819C-F3A2957E6E4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79793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89571"/>
            <a:ext cx="7848872" cy="172726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Multiplan </a:t>
            </a:r>
            <a:r>
              <a:rPr lang="en-US" dirty="0" err="1">
                <a:solidFill>
                  <a:schemeClr val="bg1"/>
                </a:solidFill>
              </a:rPr>
              <a:t>kolažna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animacijska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tehnika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916833"/>
            <a:ext cx="7848872" cy="35283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l-SI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Razumevanje filma</a:t>
            </a:r>
          </a:p>
          <a:p>
            <a:pPr marL="0" indent="0" algn="ctr">
              <a:buNone/>
            </a:pPr>
            <a:r>
              <a:rPr lang="sl-SI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Razumem film – doživljam svet</a:t>
            </a:r>
          </a:p>
        </p:txBody>
      </p:sp>
    </p:spTree>
    <p:extLst>
      <p:ext uri="{BB962C8B-B14F-4D97-AF65-F5344CB8AC3E}">
        <p14:creationId xmlns:p14="http://schemas.microsoft.com/office/powerpoint/2010/main" val="587886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35" y="1600200"/>
            <a:ext cx="6251330" cy="4525963"/>
          </a:xfrm>
        </p:spPr>
      </p:pic>
      <p:sp>
        <p:nvSpPr>
          <p:cNvPr id="5" name="TextBox 4"/>
          <p:cNvSpPr txBox="1"/>
          <p:nvPr/>
        </p:nvSpPr>
        <p:spPr>
          <a:xfrm>
            <a:off x="1446335" y="6308725"/>
            <a:ext cx="38364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/>
              <a:t>Pravljica</a:t>
            </a:r>
            <a:r>
              <a:rPr lang="en-US" sz="1200" i="1" dirty="0"/>
              <a:t> </a:t>
            </a:r>
            <a:r>
              <a:rPr lang="en-US" sz="1200" i="1" dirty="0" err="1"/>
              <a:t>vseh</a:t>
            </a:r>
            <a:r>
              <a:rPr lang="en-US" sz="1200" i="1" dirty="0"/>
              <a:t> </a:t>
            </a:r>
            <a:r>
              <a:rPr lang="en-US" sz="1200" i="1" dirty="0" err="1"/>
              <a:t>pravljic</a:t>
            </a:r>
            <a:r>
              <a:rPr lang="en-US" sz="1200" dirty="0"/>
              <a:t> </a:t>
            </a:r>
            <a:r>
              <a:rPr lang="sl-SI" sz="1200" dirty="0"/>
              <a:t>(</a:t>
            </a:r>
            <a:r>
              <a:rPr lang="az-Cyrl-AZ" sz="1200" i="1" dirty="0"/>
              <a:t>Сказка сказок</a:t>
            </a:r>
            <a:r>
              <a:rPr lang="sl-SI" sz="1200" i="1" dirty="0"/>
              <a:t>)</a:t>
            </a:r>
            <a:r>
              <a:rPr lang="en-US" sz="1200" dirty="0"/>
              <a:t>,</a:t>
            </a:r>
            <a:r>
              <a:rPr lang="sl-SI" sz="1200" dirty="0"/>
              <a:t> Jurij </a:t>
            </a:r>
            <a:r>
              <a:rPr lang="sl-SI" sz="1200" dirty="0" err="1"/>
              <a:t>Norštejn</a:t>
            </a:r>
            <a:r>
              <a:rPr lang="sl-SI" sz="1200" dirty="0"/>
              <a:t>,</a:t>
            </a:r>
            <a:r>
              <a:rPr lang="en-US" sz="1200" dirty="0"/>
              <a:t> 1979</a:t>
            </a:r>
          </a:p>
        </p:txBody>
      </p:sp>
    </p:spTree>
    <p:extLst>
      <p:ext uri="{BB962C8B-B14F-4D97-AF65-F5344CB8AC3E}">
        <p14:creationId xmlns:p14="http://schemas.microsoft.com/office/powerpoint/2010/main" val="425830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6" name="TextBox 5"/>
          <p:cNvSpPr txBox="1"/>
          <p:nvPr/>
        </p:nvSpPr>
        <p:spPr>
          <a:xfrm>
            <a:off x="1691680" y="878030"/>
            <a:ext cx="24594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Enostavna</a:t>
            </a:r>
            <a:r>
              <a:rPr lang="en-US" sz="1200" dirty="0"/>
              <a:t> </a:t>
            </a:r>
            <a:r>
              <a:rPr lang="en-US" sz="1200" dirty="0" err="1"/>
              <a:t>postavitev</a:t>
            </a:r>
            <a:r>
              <a:rPr lang="en-US" sz="1200" dirty="0"/>
              <a:t> </a:t>
            </a:r>
            <a:r>
              <a:rPr lang="en-US" sz="1200" dirty="0" err="1"/>
              <a:t>multiplan</a:t>
            </a:r>
            <a:r>
              <a:rPr lang="en-US" sz="1200" dirty="0"/>
              <a:t> </a:t>
            </a:r>
            <a:r>
              <a:rPr lang="en-US" sz="1200" dirty="0" err="1"/>
              <a:t>mize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6309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74" y="1916832"/>
            <a:ext cx="5857125" cy="3848968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46832"/>
            <a:ext cx="3937000" cy="2540000"/>
          </a:xfrm>
        </p:spPr>
      </p:pic>
      <p:sp>
        <p:nvSpPr>
          <p:cNvPr id="7" name="TextBox 6"/>
          <p:cNvSpPr txBox="1"/>
          <p:nvPr/>
        </p:nvSpPr>
        <p:spPr>
          <a:xfrm>
            <a:off x="1446335" y="6308725"/>
            <a:ext cx="3339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i="1" dirty="0"/>
              <a:t>Jezni mož </a:t>
            </a:r>
            <a:r>
              <a:rPr lang="sl-SI" sz="1200" dirty="0"/>
              <a:t>(</a:t>
            </a:r>
            <a:r>
              <a:rPr lang="sl-SI" sz="1200" i="1" dirty="0" err="1"/>
              <a:t>Sinna</a:t>
            </a:r>
            <a:r>
              <a:rPr lang="sl-SI" sz="1200" i="1" dirty="0"/>
              <a:t> </a:t>
            </a:r>
            <a:r>
              <a:rPr lang="sl-SI" sz="1200" i="1" dirty="0" err="1"/>
              <a:t>mann</a:t>
            </a:r>
            <a:r>
              <a:rPr lang="sl-SI" sz="1200" dirty="0"/>
              <a:t>), Anita </a:t>
            </a:r>
            <a:r>
              <a:rPr lang="sl-SI" sz="1200" dirty="0" err="1"/>
              <a:t>Killi</a:t>
            </a:r>
            <a:r>
              <a:rPr lang="sl-SI" sz="1200" dirty="0"/>
              <a:t>,</a:t>
            </a:r>
            <a:r>
              <a:rPr lang="en-US" sz="1200" dirty="0"/>
              <a:t> </a:t>
            </a:r>
            <a:r>
              <a:rPr lang="en-US" sz="1200" dirty="0" err="1" smtClean="0"/>
              <a:t>Norveška</a:t>
            </a:r>
            <a:r>
              <a:rPr lang="en-US" sz="1200" smtClean="0"/>
              <a:t>, </a:t>
            </a:r>
            <a:r>
              <a:rPr lang="en-US" sz="1200" smtClean="0"/>
              <a:t>2009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12424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85289"/>
            <a:ext cx="3394472" cy="452596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850" y="548680"/>
            <a:ext cx="3899925" cy="2924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849" y="3747666"/>
            <a:ext cx="3899925" cy="29249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9592" y="6395611"/>
            <a:ext cx="2659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Multiplan </a:t>
            </a:r>
            <a:r>
              <a:rPr lang="en-US" sz="1200" dirty="0" err="1"/>
              <a:t>miza</a:t>
            </a:r>
            <a:r>
              <a:rPr lang="en-US" sz="1200" dirty="0"/>
              <a:t> – </a:t>
            </a:r>
            <a:r>
              <a:rPr lang="en-US" sz="1200" dirty="0" err="1"/>
              <a:t>Finta</a:t>
            </a:r>
            <a:r>
              <a:rPr lang="en-US" sz="1200" dirty="0"/>
              <a:t> studio Ljubljana</a:t>
            </a:r>
          </a:p>
        </p:txBody>
      </p:sp>
    </p:spTree>
    <p:extLst>
      <p:ext uri="{BB962C8B-B14F-4D97-AF65-F5344CB8AC3E}">
        <p14:creationId xmlns:p14="http://schemas.microsoft.com/office/powerpoint/2010/main" val="468889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51" y="989995"/>
            <a:ext cx="7704253" cy="5136169"/>
          </a:xfrm>
        </p:spPr>
      </p:pic>
      <p:sp>
        <p:nvSpPr>
          <p:cNvPr id="5" name="TextBox 4"/>
          <p:cNvSpPr txBox="1"/>
          <p:nvPr/>
        </p:nvSpPr>
        <p:spPr>
          <a:xfrm>
            <a:off x="1446335" y="6308725"/>
            <a:ext cx="3053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Finta</a:t>
            </a:r>
            <a:r>
              <a:rPr lang="en-US" sz="1200" dirty="0"/>
              <a:t> studio Ljubljana – making of </a:t>
            </a:r>
            <a:r>
              <a:rPr lang="en-US" sz="1200" i="1" dirty="0" err="1"/>
              <a:t>Nočna</a:t>
            </a:r>
            <a:r>
              <a:rPr lang="en-US" sz="1200" i="1" dirty="0"/>
              <a:t> </a:t>
            </a:r>
            <a:r>
              <a:rPr lang="en-US" sz="1200" i="1" dirty="0" err="1" smtClean="0"/>
              <a:t>ptica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82718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49" y="548680"/>
            <a:ext cx="3889404" cy="2592288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48681"/>
            <a:ext cx="3889404" cy="25922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15010"/>
            <a:ext cx="3901633" cy="2600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10274"/>
            <a:ext cx="3889404" cy="25922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6335" y="6308725"/>
            <a:ext cx="3053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Finta</a:t>
            </a:r>
            <a:r>
              <a:rPr lang="en-US" sz="1200" dirty="0"/>
              <a:t> studio Ljubljana – making of </a:t>
            </a:r>
            <a:r>
              <a:rPr lang="en-US" sz="1200" i="1" dirty="0" err="1"/>
              <a:t>Nočna</a:t>
            </a:r>
            <a:r>
              <a:rPr lang="en-US" sz="1200" i="1" dirty="0"/>
              <a:t> </a:t>
            </a:r>
            <a:r>
              <a:rPr lang="en-US" sz="1200" i="1" dirty="0" err="1"/>
              <a:t>ptica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2664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49" y="548680"/>
            <a:ext cx="3889404" cy="259228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474" y="548681"/>
            <a:ext cx="3886488" cy="25922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15010"/>
            <a:ext cx="3901632" cy="2600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474" y="3406606"/>
            <a:ext cx="3886488" cy="25922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6335" y="6308725"/>
            <a:ext cx="3053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Finta</a:t>
            </a:r>
            <a:r>
              <a:rPr lang="en-US" sz="1200" dirty="0"/>
              <a:t> studio Ljubljana – making of </a:t>
            </a:r>
            <a:r>
              <a:rPr lang="en-US" sz="1200" i="1" dirty="0" err="1"/>
              <a:t>Nočna</a:t>
            </a:r>
            <a:r>
              <a:rPr lang="en-US" sz="1200" i="1" dirty="0"/>
              <a:t> </a:t>
            </a:r>
            <a:r>
              <a:rPr lang="en-US" sz="1200" i="1" dirty="0" err="1"/>
              <a:t>ptica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24405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39305"/>
            <a:ext cx="8229600" cy="3447752"/>
          </a:xfrm>
        </p:spPr>
      </p:pic>
      <p:sp>
        <p:nvSpPr>
          <p:cNvPr id="4" name="TextBox 3"/>
          <p:cNvSpPr txBox="1"/>
          <p:nvPr/>
        </p:nvSpPr>
        <p:spPr>
          <a:xfrm>
            <a:off x="1446335" y="6308725"/>
            <a:ext cx="2204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Špela</a:t>
            </a:r>
            <a:r>
              <a:rPr lang="en-US" sz="1200" dirty="0"/>
              <a:t> </a:t>
            </a:r>
            <a:r>
              <a:rPr lang="en-US" sz="1200" dirty="0" err="1"/>
              <a:t>Čadež</a:t>
            </a:r>
            <a:r>
              <a:rPr lang="en-US" sz="1200" dirty="0"/>
              <a:t> – </a:t>
            </a:r>
            <a:r>
              <a:rPr lang="en-US" sz="1200" i="1" dirty="0" err="1"/>
              <a:t>Nočna</a:t>
            </a:r>
            <a:r>
              <a:rPr lang="en-US" sz="1200" i="1" dirty="0"/>
              <a:t> </a:t>
            </a:r>
            <a:r>
              <a:rPr lang="en-US" sz="1200" i="1" dirty="0" err="1"/>
              <a:t>ptica</a:t>
            </a:r>
            <a:r>
              <a:rPr lang="sl-SI" sz="1200" i="1" dirty="0"/>
              <a:t>,</a:t>
            </a:r>
            <a:r>
              <a:rPr lang="en-US" sz="1200" dirty="0"/>
              <a:t> </a:t>
            </a:r>
            <a:r>
              <a:rPr lang="en-US" sz="1200" dirty="0" smtClean="0"/>
              <a:t>2016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91255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C49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89571"/>
            <a:ext cx="7848872" cy="647141"/>
          </a:xfrm>
        </p:spPr>
        <p:txBody>
          <a:bodyPr>
            <a:normAutofit/>
          </a:bodyPr>
          <a:lstStyle/>
          <a:p>
            <a:pPr algn="l"/>
            <a:r>
              <a:rPr lang="en-US" sz="1800" dirty="0" err="1">
                <a:solidFill>
                  <a:schemeClr val="bg1"/>
                </a:solidFill>
              </a:rPr>
              <a:t>Špela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Čadež</a:t>
            </a:r>
            <a:r>
              <a:rPr lang="en-US" sz="1800" dirty="0">
                <a:solidFill>
                  <a:schemeClr val="bg1"/>
                </a:solidFill>
              </a:rPr>
              <a:t>: Multiplan </a:t>
            </a:r>
            <a:r>
              <a:rPr lang="en-US" sz="1800" dirty="0" err="1">
                <a:solidFill>
                  <a:schemeClr val="bg1"/>
                </a:solidFill>
              </a:rPr>
              <a:t>kolažna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animacijska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tehnika</a:t>
            </a:r>
            <a:endParaRPr lang="sl-SI" sz="1800" dirty="0">
              <a:solidFill>
                <a:schemeClr val="bg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798" y="2112423"/>
            <a:ext cx="4718304" cy="3136392"/>
          </a:xfrm>
        </p:spPr>
      </p:pic>
      <p:sp>
        <p:nvSpPr>
          <p:cNvPr id="3" name="TextBox 2"/>
          <p:cNvSpPr txBox="1"/>
          <p:nvPr/>
        </p:nvSpPr>
        <p:spPr>
          <a:xfrm>
            <a:off x="2267744" y="5445224"/>
            <a:ext cx="3759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Filmski</a:t>
            </a:r>
            <a:r>
              <a:rPr lang="en-US" sz="1200" dirty="0"/>
              <a:t> </a:t>
            </a:r>
            <a:r>
              <a:rPr lang="en-US" sz="1200" dirty="0" err="1"/>
              <a:t>trak</a:t>
            </a:r>
            <a:r>
              <a:rPr lang="en-US" sz="1200" dirty="0"/>
              <a:t> – 25 </a:t>
            </a:r>
            <a:r>
              <a:rPr lang="en-US" sz="1200" dirty="0" err="1"/>
              <a:t>sličic</a:t>
            </a:r>
            <a:r>
              <a:rPr lang="en-US" sz="1200" dirty="0"/>
              <a:t> </a:t>
            </a:r>
            <a:r>
              <a:rPr lang="en-US" sz="1200" dirty="0" err="1"/>
              <a:t>sestavlja</a:t>
            </a:r>
            <a:r>
              <a:rPr lang="en-US" sz="1200" dirty="0"/>
              <a:t> </a:t>
            </a:r>
            <a:r>
              <a:rPr lang="en-US" sz="1200" dirty="0" err="1"/>
              <a:t>eno</a:t>
            </a:r>
            <a:r>
              <a:rPr lang="en-US" sz="1200" dirty="0"/>
              <a:t> </a:t>
            </a:r>
            <a:r>
              <a:rPr lang="en-US" sz="1200" dirty="0" err="1"/>
              <a:t>sekundo</a:t>
            </a:r>
            <a:r>
              <a:rPr lang="en-US" sz="1200" dirty="0"/>
              <a:t> </a:t>
            </a:r>
            <a:r>
              <a:rPr lang="en-US" sz="1200" dirty="0" err="1"/>
              <a:t>glibljive</a:t>
            </a:r>
            <a:r>
              <a:rPr lang="en-US" sz="1200" dirty="0"/>
              <a:t> </a:t>
            </a:r>
            <a:r>
              <a:rPr lang="en-US" sz="1200" dirty="0" err="1"/>
              <a:t>slike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44442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754981"/>
            <a:ext cx="6350000" cy="4216400"/>
          </a:xfrm>
        </p:spPr>
      </p:pic>
      <p:sp>
        <p:nvSpPr>
          <p:cNvPr id="5" name="TextBox 4"/>
          <p:cNvSpPr txBox="1"/>
          <p:nvPr/>
        </p:nvSpPr>
        <p:spPr>
          <a:xfrm>
            <a:off x="1331640" y="1309310"/>
            <a:ext cx="1451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Risani</a:t>
            </a:r>
            <a:r>
              <a:rPr lang="en-US" sz="1200" dirty="0"/>
              <a:t> </a:t>
            </a:r>
            <a:r>
              <a:rPr lang="en-US" sz="1200" dirty="0" err="1"/>
              <a:t>animirani</a:t>
            </a:r>
            <a:r>
              <a:rPr lang="en-US" sz="1200" dirty="0"/>
              <a:t> film</a:t>
            </a:r>
          </a:p>
        </p:txBody>
      </p:sp>
    </p:spTree>
    <p:extLst>
      <p:ext uri="{BB962C8B-B14F-4D97-AF65-F5344CB8AC3E}">
        <p14:creationId xmlns:p14="http://schemas.microsoft.com/office/powerpoint/2010/main" val="1396392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33" y="1556792"/>
            <a:ext cx="3059805" cy="452596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510" y="1556792"/>
            <a:ext cx="4114800" cy="45262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8135" y="1095087"/>
            <a:ext cx="3272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Iluzija</a:t>
            </a:r>
            <a:r>
              <a:rPr lang="en-US" sz="1200" dirty="0"/>
              <a:t> </a:t>
            </a:r>
            <a:r>
              <a:rPr lang="en-US" sz="1200" dirty="0" err="1"/>
              <a:t>prostora</a:t>
            </a:r>
            <a:r>
              <a:rPr lang="en-US" sz="1200" dirty="0"/>
              <a:t> </a:t>
            </a:r>
            <a:r>
              <a:rPr lang="en-US" sz="1200" dirty="0" err="1"/>
              <a:t>skozi</a:t>
            </a:r>
            <a:r>
              <a:rPr lang="en-US" sz="1200" dirty="0"/>
              <a:t> </a:t>
            </a:r>
            <a:r>
              <a:rPr lang="en-US" sz="1200" dirty="0" err="1"/>
              <a:t>zgodovino</a:t>
            </a:r>
            <a:r>
              <a:rPr lang="en-US" sz="1200" dirty="0"/>
              <a:t> </a:t>
            </a:r>
            <a:r>
              <a:rPr lang="en-US" sz="1200" dirty="0" err="1"/>
              <a:t>likovne</a:t>
            </a:r>
            <a:r>
              <a:rPr lang="en-US" sz="1200" dirty="0"/>
              <a:t> </a:t>
            </a:r>
            <a:r>
              <a:rPr lang="en-US" sz="1200" dirty="0" err="1"/>
              <a:t>umetnosti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26440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30" y="1600200"/>
            <a:ext cx="6138939" cy="4525963"/>
          </a:xfrm>
        </p:spPr>
      </p:pic>
      <p:sp>
        <p:nvSpPr>
          <p:cNvPr id="4" name="TextBox 3"/>
          <p:cNvSpPr txBox="1"/>
          <p:nvPr/>
        </p:nvSpPr>
        <p:spPr>
          <a:xfrm>
            <a:off x="1502530" y="1150827"/>
            <a:ext cx="5225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Za </a:t>
            </a:r>
            <a:r>
              <a:rPr lang="en-US" sz="1200" dirty="0" err="1"/>
              <a:t>ustvarjanje</a:t>
            </a:r>
            <a:r>
              <a:rPr lang="en-US" sz="1200" dirty="0"/>
              <a:t> </a:t>
            </a:r>
            <a:r>
              <a:rPr lang="en-US" sz="1200" dirty="0" err="1"/>
              <a:t>iluzije</a:t>
            </a:r>
            <a:r>
              <a:rPr lang="en-US" sz="1200" dirty="0"/>
              <a:t> 3D </a:t>
            </a:r>
            <a:r>
              <a:rPr lang="en-US" sz="1200" dirty="0" err="1"/>
              <a:t>prostora</a:t>
            </a:r>
            <a:r>
              <a:rPr lang="en-US" sz="1200" dirty="0"/>
              <a:t> v </a:t>
            </a:r>
            <a:r>
              <a:rPr lang="en-US" sz="1200" dirty="0" err="1"/>
              <a:t>risanem</a:t>
            </a:r>
            <a:r>
              <a:rPr lang="en-US" sz="1200" dirty="0"/>
              <a:t> </a:t>
            </a:r>
            <a:r>
              <a:rPr lang="en-US" sz="1200" dirty="0" err="1"/>
              <a:t>filmu</a:t>
            </a:r>
            <a:r>
              <a:rPr lang="en-US" sz="1200" dirty="0"/>
              <a:t> je Disney </a:t>
            </a:r>
            <a:r>
              <a:rPr lang="en-US" sz="1200" dirty="0" err="1"/>
              <a:t>izumil</a:t>
            </a:r>
            <a:r>
              <a:rPr lang="en-US" sz="1200" dirty="0"/>
              <a:t> </a:t>
            </a:r>
            <a:r>
              <a:rPr lang="en-US" sz="1200" dirty="0" err="1"/>
              <a:t>multiplan</a:t>
            </a:r>
            <a:r>
              <a:rPr lang="en-US" sz="1200" dirty="0"/>
              <a:t> </a:t>
            </a:r>
            <a:r>
              <a:rPr lang="en-US" sz="1200" dirty="0" err="1"/>
              <a:t>mizo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70070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Walt Disneys MultiPlane Camera (Filmed Feb. 13 1957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4962" y="1052736"/>
            <a:ext cx="5934075" cy="4525963"/>
          </a:xfrm>
        </p:spPr>
      </p:pic>
    </p:spTree>
    <p:extLst>
      <p:ext uri="{BB962C8B-B14F-4D97-AF65-F5344CB8AC3E}">
        <p14:creationId xmlns:p14="http://schemas.microsoft.com/office/powerpoint/2010/main" val="58164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776" y="1600200"/>
            <a:ext cx="6700448" cy="4525963"/>
          </a:xfrm>
        </p:spPr>
      </p:pic>
      <p:sp>
        <p:nvSpPr>
          <p:cNvPr id="5" name="TextBox 4"/>
          <p:cNvSpPr txBox="1"/>
          <p:nvPr/>
        </p:nvSpPr>
        <p:spPr>
          <a:xfrm>
            <a:off x="1221776" y="1172342"/>
            <a:ext cx="48033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Ruski</a:t>
            </a:r>
            <a:r>
              <a:rPr lang="en-US" sz="1200" dirty="0"/>
              <a:t> </a:t>
            </a:r>
            <a:r>
              <a:rPr lang="en-US" sz="1200" dirty="0" err="1"/>
              <a:t>ustvarjalec</a:t>
            </a:r>
            <a:r>
              <a:rPr lang="en-US" sz="1200" dirty="0"/>
              <a:t> </a:t>
            </a:r>
            <a:r>
              <a:rPr lang="en-US" sz="1200" dirty="0" err="1"/>
              <a:t>animiranih</a:t>
            </a:r>
            <a:r>
              <a:rPr lang="en-US" sz="1200" dirty="0"/>
              <a:t> </a:t>
            </a:r>
            <a:r>
              <a:rPr lang="en-US" sz="1200" dirty="0" err="1"/>
              <a:t>filmov</a:t>
            </a:r>
            <a:r>
              <a:rPr lang="en-US" sz="1200" dirty="0"/>
              <a:t> </a:t>
            </a:r>
            <a:r>
              <a:rPr lang="sl-SI" sz="1200" dirty="0"/>
              <a:t>Jurij </a:t>
            </a:r>
            <a:r>
              <a:rPr lang="sl-SI" sz="1200" dirty="0" err="1"/>
              <a:t>Norštejn</a:t>
            </a:r>
            <a:r>
              <a:rPr lang="sl-SI" sz="1200" dirty="0"/>
              <a:t> </a:t>
            </a:r>
            <a:r>
              <a:rPr lang="en-US" sz="1200" dirty="0"/>
              <a:t>in </a:t>
            </a:r>
            <a:r>
              <a:rPr lang="en-US" sz="1200" dirty="0" err="1"/>
              <a:t>njegova</a:t>
            </a:r>
            <a:r>
              <a:rPr lang="en-US" sz="1200" dirty="0"/>
              <a:t> </a:t>
            </a:r>
            <a:r>
              <a:rPr lang="en-US" sz="1200" dirty="0" err="1"/>
              <a:t>multiplan</a:t>
            </a:r>
            <a:r>
              <a:rPr lang="en-US" sz="1200" dirty="0"/>
              <a:t> </a:t>
            </a:r>
            <a:r>
              <a:rPr lang="en-US" sz="1200" dirty="0" err="1"/>
              <a:t>miza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37063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18531"/>
            <a:ext cx="6096000" cy="3289300"/>
          </a:xfrm>
        </p:spPr>
      </p:pic>
    </p:spTree>
    <p:extLst>
      <p:ext uri="{BB962C8B-B14F-4D97-AF65-F5344CB8AC3E}">
        <p14:creationId xmlns:p14="http://schemas.microsoft.com/office/powerpoint/2010/main" val="458102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TextBox 4"/>
          <p:cNvSpPr txBox="1"/>
          <p:nvPr/>
        </p:nvSpPr>
        <p:spPr>
          <a:xfrm>
            <a:off x="1554690" y="6308725"/>
            <a:ext cx="68337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/>
              <a:t>Ježek</a:t>
            </a:r>
            <a:r>
              <a:rPr lang="en-US" sz="1200" i="1" dirty="0"/>
              <a:t> v </a:t>
            </a:r>
            <a:r>
              <a:rPr lang="en-US" sz="1200" i="1" dirty="0" err="1"/>
              <a:t>megli</a:t>
            </a:r>
            <a:r>
              <a:rPr lang="en-US" sz="1200" dirty="0"/>
              <a:t> (</a:t>
            </a:r>
            <a:r>
              <a:rPr lang="az-Cyrl-AZ" sz="1200" i="1" dirty="0"/>
              <a:t>Ёжик в </a:t>
            </a:r>
            <a:r>
              <a:rPr lang="az-Cyrl-AZ" sz="1200" i="1" dirty="0" smtClean="0"/>
              <a:t>тумане</a:t>
            </a:r>
            <a:r>
              <a:rPr lang="en-GB" sz="1200" i="1" dirty="0" smtClean="0"/>
              <a:t>)</a:t>
            </a:r>
            <a:r>
              <a:rPr lang="en-US" sz="1200" dirty="0" smtClean="0"/>
              <a:t>, </a:t>
            </a:r>
            <a:r>
              <a:rPr lang="sl-SI" sz="1200" dirty="0"/>
              <a:t>Jurij </a:t>
            </a:r>
            <a:r>
              <a:rPr lang="sl-SI" sz="1200" dirty="0" err="1"/>
              <a:t>Norštejn</a:t>
            </a:r>
            <a:r>
              <a:rPr lang="en-US" sz="1200" dirty="0"/>
              <a:t>, </a:t>
            </a:r>
            <a:r>
              <a:rPr lang="en-US" sz="1200" dirty="0" smtClean="0"/>
              <a:t>1975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412526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2595</TotalTime>
  <Words>154</Words>
  <Application>Microsoft Office PowerPoint</Application>
  <PresentationFormat>Diaprojekcija na zaslonu (4:3)</PresentationFormat>
  <Paragraphs>34</Paragraphs>
  <Slides>17</Slides>
  <Notes>1</Notes>
  <HiddenSlides>0</HiddenSlides>
  <MMClips>1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Multiplan kolažna animacijska tehnika</vt:lpstr>
      <vt:lpstr>Špela Čadež: Multiplan kolažna animacijska tehnika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zalazagar97@gmail.com</cp:lastModifiedBy>
  <cp:revision>79</cp:revision>
  <dcterms:created xsi:type="dcterms:W3CDTF">2016-10-24T09:09:32Z</dcterms:created>
  <dcterms:modified xsi:type="dcterms:W3CDTF">2018-11-27T11:28:19Z</dcterms:modified>
</cp:coreProperties>
</file>